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8" r:id="rId16"/>
    <p:sldId id="270" r:id="rId17"/>
    <p:sldId id="271" r:id="rId18"/>
    <p:sldId id="274" r:id="rId19"/>
    <p:sldId id="272" r:id="rId20"/>
    <p:sldId id="273" r:id="rId21"/>
    <p:sldId id="275" r:id="rId22"/>
    <p:sldId id="276" r:id="rId23"/>
    <p:sldId id="27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4DE19D-31E3-4F1C-8E7D-7563BF6B4C73}" v="171" dt="2023-04-07T18:43:57.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9" autoAdjust="0"/>
    <p:restoredTop sz="94660"/>
  </p:normalViewPr>
  <p:slideViewPr>
    <p:cSldViewPr snapToGrid="0">
      <p:cViewPr varScale="1">
        <p:scale>
          <a:sx n="46" d="100"/>
          <a:sy n="46" d="100"/>
        </p:scale>
        <p:origin x="62"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1" Type="http://schemas.openxmlformats.org/officeDocument/2006/relationships/hyperlink" Target="https://d.docs.live.net/7db0cee375c13348/Documents/PowerPoint%20Financial%20Literacy/3.Paying%20for%20College.pptx"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1" Type="http://schemas.openxmlformats.org/officeDocument/2006/relationships/hyperlink" Target="https://d.docs.live.net/7db0cee375c13348/Documents/PowerPoint%20Financial%20Literacy/3.Paying%20for%20College.pptx"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C61F44-3976-4B7A-805C-6927C040FE9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D78D56C-17F0-4BEB-BDD9-BB729AE46D71}">
      <dgm:prSet/>
      <dgm:spPr/>
      <dgm:t>
        <a:bodyPr/>
        <a:lstStyle/>
        <a:p>
          <a:r>
            <a:rPr lang="en-US"/>
            <a:t>Grants provide money for educational expenses. They do not have to be repaid. </a:t>
          </a:r>
        </a:p>
      </dgm:t>
    </dgm:pt>
    <dgm:pt modelId="{D91883D7-06E3-4FE9-8732-9F89FCA6C834}" type="parTrans" cxnId="{991F0CFC-FC61-450E-9477-6F10369C8730}">
      <dgm:prSet/>
      <dgm:spPr/>
      <dgm:t>
        <a:bodyPr/>
        <a:lstStyle/>
        <a:p>
          <a:endParaRPr lang="en-US"/>
        </a:p>
      </dgm:t>
    </dgm:pt>
    <dgm:pt modelId="{77198699-B4D9-4035-B03C-AC2654F14AB5}" type="sibTrans" cxnId="{991F0CFC-FC61-450E-9477-6F10369C8730}">
      <dgm:prSet/>
      <dgm:spPr/>
      <dgm:t>
        <a:bodyPr/>
        <a:lstStyle/>
        <a:p>
          <a:endParaRPr lang="en-US"/>
        </a:p>
      </dgm:t>
    </dgm:pt>
    <dgm:pt modelId="{7CACBC10-8EF8-447C-9DE4-2AC62AF630EF}">
      <dgm:prSet/>
      <dgm:spPr/>
      <dgm:t>
        <a:bodyPr/>
        <a:lstStyle/>
        <a:p>
          <a:r>
            <a:rPr lang="en-US"/>
            <a:t>Work/Study programs provide subsidized jobs while in college. These jobs are often on campus and provide valuable work experience.</a:t>
          </a:r>
        </a:p>
      </dgm:t>
    </dgm:pt>
    <dgm:pt modelId="{978DBF86-0633-455E-B68B-29B838CC533E}" type="parTrans" cxnId="{B5ED1F35-280D-461C-9419-6C82CCA2D5B9}">
      <dgm:prSet/>
      <dgm:spPr/>
      <dgm:t>
        <a:bodyPr/>
        <a:lstStyle/>
        <a:p>
          <a:endParaRPr lang="en-US"/>
        </a:p>
      </dgm:t>
    </dgm:pt>
    <dgm:pt modelId="{3AC5A076-2C0F-409A-B931-1C2C5B604561}" type="sibTrans" cxnId="{B5ED1F35-280D-461C-9419-6C82CCA2D5B9}">
      <dgm:prSet/>
      <dgm:spPr/>
      <dgm:t>
        <a:bodyPr/>
        <a:lstStyle/>
        <a:p>
          <a:endParaRPr lang="en-US"/>
        </a:p>
      </dgm:t>
    </dgm:pt>
    <dgm:pt modelId="{B4275AFF-7E87-432D-A763-36A905E93D20}">
      <dgm:prSet/>
      <dgm:spPr/>
      <dgm:t>
        <a:bodyPr/>
        <a:lstStyle/>
        <a:p>
          <a:r>
            <a:rPr lang="en-US"/>
            <a:t>Loans must be paid back. Loans for low-income students have low interest rates and payment does not begin until you leave college. Loans for higher income students have higher interest rates and you must pay the interest while attending college. </a:t>
          </a:r>
        </a:p>
      </dgm:t>
    </dgm:pt>
    <dgm:pt modelId="{48B6157A-FF43-4846-A359-93106B0BCACA}" type="parTrans" cxnId="{4819D020-941A-4F8C-A35A-E6CCFA8AE3F1}">
      <dgm:prSet/>
      <dgm:spPr/>
      <dgm:t>
        <a:bodyPr/>
        <a:lstStyle/>
        <a:p>
          <a:endParaRPr lang="en-US"/>
        </a:p>
      </dgm:t>
    </dgm:pt>
    <dgm:pt modelId="{E9F2B57A-7C86-40C1-9E56-983F630E17E3}" type="sibTrans" cxnId="{4819D020-941A-4F8C-A35A-E6CCFA8AE3F1}">
      <dgm:prSet/>
      <dgm:spPr/>
      <dgm:t>
        <a:bodyPr/>
        <a:lstStyle/>
        <a:p>
          <a:endParaRPr lang="en-US"/>
        </a:p>
      </dgm:t>
    </dgm:pt>
    <dgm:pt modelId="{46423CA6-D624-493E-B3B4-63A157051FCB}" type="pres">
      <dgm:prSet presAssocID="{8BC61F44-3976-4B7A-805C-6927C040FE97}" presName="root" presStyleCnt="0">
        <dgm:presLayoutVars>
          <dgm:dir/>
          <dgm:resizeHandles val="exact"/>
        </dgm:presLayoutVars>
      </dgm:prSet>
      <dgm:spPr/>
    </dgm:pt>
    <dgm:pt modelId="{424D4859-984D-4533-88C7-C7E38607062C}" type="pres">
      <dgm:prSet presAssocID="{6D78D56C-17F0-4BEB-BDD9-BB729AE46D71}" presName="compNode" presStyleCnt="0"/>
      <dgm:spPr/>
    </dgm:pt>
    <dgm:pt modelId="{C2BE1234-301F-435F-B7B6-C333D8874ABD}" type="pres">
      <dgm:prSet presAssocID="{6D78D56C-17F0-4BEB-BDD9-BB729AE46D71}" presName="bgRect" presStyleLbl="bgShp" presStyleIdx="0" presStyleCnt="3"/>
      <dgm:spPr/>
    </dgm:pt>
    <dgm:pt modelId="{9A4304C5-0E2A-45F8-8639-24AA2B244DFD}" type="pres">
      <dgm:prSet presAssocID="{6D78D56C-17F0-4BEB-BDD9-BB729AE46D7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215C6008-92F0-4EFC-9503-273EE4D3E841}" type="pres">
      <dgm:prSet presAssocID="{6D78D56C-17F0-4BEB-BDD9-BB729AE46D71}" presName="spaceRect" presStyleCnt="0"/>
      <dgm:spPr/>
    </dgm:pt>
    <dgm:pt modelId="{BE7A0E51-0161-44FB-93FD-1B56BAC64254}" type="pres">
      <dgm:prSet presAssocID="{6D78D56C-17F0-4BEB-BDD9-BB729AE46D71}" presName="parTx" presStyleLbl="revTx" presStyleIdx="0" presStyleCnt="3">
        <dgm:presLayoutVars>
          <dgm:chMax val="0"/>
          <dgm:chPref val="0"/>
        </dgm:presLayoutVars>
      </dgm:prSet>
      <dgm:spPr/>
    </dgm:pt>
    <dgm:pt modelId="{51266645-26AC-4DE5-B01F-2F427B3ED885}" type="pres">
      <dgm:prSet presAssocID="{77198699-B4D9-4035-B03C-AC2654F14AB5}" presName="sibTrans" presStyleCnt="0"/>
      <dgm:spPr/>
    </dgm:pt>
    <dgm:pt modelId="{996AFA6B-A468-4E09-B53E-E0510A41E46A}" type="pres">
      <dgm:prSet presAssocID="{7CACBC10-8EF8-447C-9DE4-2AC62AF630EF}" presName="compNode" presStyleCnt="0"/>
      <dgm:spPr/>
    </dgm:pt>
    <dgm:pt modelId="{CFE493BC-871E-4C35-A19C-3788A3DDA8C2}" type="pres">
      <dgm:prSet presAssocID="{7CACBC10-8EF8-447C-9DE4-2AC62AF630EF}" presName="bgRect" presStyleLbl="bgShp" presStyleIdx="1" presStyleCnt="3"/>
      <dgm:spPr/>
    </dgm:pt>
    <dgm:pt modelId="{9565B5E5-B17C-4C44-8894-8F038043F304}" type="pres">
      <dgm:prSet presAssocID="{7CACBC10-8EF8-447C-9DE4-2AC62AF630E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7B62F8C5-F56E-4AE0-9D74-D24095B9EA8A}" type="pres">
      <dgm:prSet presAssocID="{7CACBC10-8EF8-447C-9DE4-2AC62AF630EF}" presName="spaceRect" presStyleCnt="0"/>
      <dgm:spPr/>
    </dgm:pt>
    <dgm:pt modelId="{81A25D5F-02EA-4963-A6D3-5AEBA8080CC1}" type="pres">
      <dgm:prSet presAssocID="{7CACBC10-8EF8-447C-9DE4-2AC62AF630EF}" presName="parTx" presStyleLbl="revTx" presStyleIdx="1" presStyleCnt="3">
        <dgm:presLayoutVars>
          <dgm:chMax val="0"/>
          <dgm:chPref val="0"/>
        </dgm:presLayoutVars>
      </dgm:prSet>
      <dgm:spPr/>
    </dgm:pt>
    <dgm:pt modelId="{7FCCBAA7-D347-4931-B08D-B3B30D893468}" type="pres">
      <dgm:prSet presAssocID="{3AC5A076-2C0F-409A-B931-1C2C5B604561}" presName="sibTrans" presStyleCnt="0"/>
      <dgm:spPr/>
    </dgm:pt>
    <dgm:pt modelId="{39F2475F-8694-4828-92C9-C061A8DF500C}" type="pres">
      <dgm:prSet presAssocID="{B4275AFF-7E87-432D-A763-36A905E93D20}" presName="compNode" presStyleCnt="0"/>
      <dgm:spPr/>
    </dgm:pt>
    <dgm:pt modelId="{DA1D1324-F76E-4F95-AA49-80F4FAD003E6}" type="pres">
      <dgm:prSet presAssocID="{B4275AFF-7E87-432D-A763-36A905E93D20}" presName="bgRect" presStyleLbl="bgShp" presStyleIdx="2" presStyleCnt="3"/>
      <dgm:spPr/>
    </dgm:pt>
    <dgm:pt modelId="{C075C1B0-3D96-45BC-A508-253C6881B7AE}" type="pres">
      <dgm:prSet presAssocID="{B4275AFF-7E87-432D-A763-36A905E93D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AAA0F5D4-0ABC-4F74-A7D9-08C492A75504}" type="pres">
      <dgm:prSet presAssocID="{B4275AFF-7E87-432D-A763-36A905E93D20}" presName="spaceRect" presStyleCnt="0"/>
      <dgm:spPr/>
    </dgm:pt>
    <dgm:pt modelId="{BB332EF4-7422-4235-851E-9E42D921D101}" type="pres">
      <dgm:prSet presAssocID="{B4275AFF-7E87-432D-A763-36A905E93D20}" presName="parTx" presStyleLbl="revTx" presStyleIdx="2" presStyleCnt="3">
        <dgm:presLayoutVars>
          <dgm:chMax val="0"/>
          <dgm:chPref val="0"/>
        </dgm:presLayoutVars>
      </dgm:prSet>
      <dgm:spPr/>
    </dgm:pt>
  </dgm:ptLst>
  <dgm:cxnLst>
    <dgm:cxn modelId="{4819D020-941A-4F8C-A35A-E6CCFA8AE3F1}" srcId="{8BC61F44-3976-4B7A-805C-6927C040FE97}" destId="{B4275AFF-7E87-432D-A763-36A905E93D20}" srcOrd="2" destOrd="0" parTransId="{48B6157A-FF43-4846-A359-93106B0BCACA}" sibTransId="{E9F2B57A-7C86-40C1-9E56-983F630E17E3}"/>
    <dgm:cxn modelId="{B5ED1F35-280D-461C-9419-6C82CCA2D5B9}" srcId="{8BC61F44-3976-4B7A-805C-6927C040FE97}" destId="{7CACBC10-8EF8-447C-9DE4-2AC62AF630EF}" srcOrd="1" destOrd="0" parTransId="{978DBF86-0633-455E-B68B-29B838CC533E}" sibTransId="{3AC5A076-2C0F-409A-B931-1C2C5B604561}"/>
    <dgm:cxn modelId="{6A6D4542-BFBC-4D0B-8BE4-555CD7694D9A}" type="presOf" srcId="{B4275AFF-7E87-432D-A763-36A905E93D20}" destId="{BB332EF4-7422-4235-851E-9E42D921D101}" srcOrd="0" destOrd="0" presId="urn:microsoft.com/office/officeart/2018/2/layout/IconVerticalSolidList"/>
    <dgm:cxn modelId="{888C9FB7-0BB1-46F2-8FF2-E364D486EA5E}" type="presOf" srcId="{7CACBC10-8EF8-447C-9DE4-2AC62AF630EF}" destId="{81A25D5F-02EA-4963-A6D3-5AEBA8080CC1}" srcOrd="0" destOrd="0" presId="urn:microsoft.com/office/officeart/2018/2/layout/IconVerticalSolidList"/>
    <dgm:cxn modelId="{B15E71F2-E810-4C3C-9736-67D1D870332B}" type="presOf" srcId="{6D78D56C-17F0-4BEB-BDD9-BB729AE46D71}" destId="{BE7A0E51-0161-44FB-93FD-1B56BAC64254}" srcOrd="0" destOrd="0" presId="urn:microsoft.com/office/officeart/2018/2/layout/IconVerticalSolidList"/>
    <dgm:cxn modelId="{804138FA-AFD2-45AC-95F1-030ABABFE1F3}" type="presOf" srcId="{8BC61F44-3976-4B7A-805C-6927C040FE97}" destId="{46423CA6-D624-493E-B3B4-63A157051FCB}" srcOrd="0" destOrd="0" presId="urn:microsoft.com/office/officeart/2018/2/layout/IconVerticalSolidList"/>
    <dgm:cxn modelId="{991F0CFC-FC61-450E-9477-6F10369C8730}" srcId="{8BC61F44-3976-4B7A-805C-6927C040FE97}" destId="{6D78D56C-17F0-4BEB-BDD9-BB729AE46D71}" srcOrd="0" destOrd="0" parTransId="{D91883D7-06E3-4FE9-8732-9F89FCA6C834}" sibTransId="{77198699-B4D9-4035-B03C-AC2654F14AB5}"/>
    <dgm:cxn modelId="{5634DF47-B24D-4A17-96AE-2E117B7FFE2E}" type="presParOf" srcId="{46423CA6-D624-493E-B3B4-63A157051FCB}" destId="{424D4859-984D-4533-88C7-C7E38607062C}" srcOrd="0" destOrd="0" presId="urn:microsoft.com/office/officeart/2018/2/layout/IconVerticalSolidList"/>
    <dgm:cxn modelId="{B53333A3-E573-454D-B6F2-672F2BB55A82}" type="presParOf" srcId="{424D4859-984D-4533-88C7-C7E38607062C}" destId="{C2BE1234-301F-435F-B7B6-C333D8874ABD}" srcOrd="0" destOrd="0" presId="urn:microsoft.com/office/officeart/2018/2/layout/IconVerticalSolidList"/>
    <dgm:cxn modelId="{02051041-78F2-464C-BE90-C6D3DA60CBAD}" type="presParOf" srcId="{424D4859-984D-4533-88C7-C7E38607062C}" destId="{9A4304C5-0E2A-45F8-8639-24AA2B244DFD}" srcOrd="1" destOrd="0" presId="urn:microsoft.com/office/officeart/2018/2/layout/IconVerticalSolidList"/>
    <dgm:cxn modelId="{357DCDDA-5E1F-417B-9E4B-3A8F8B9053DB}" type="presParOf" srcId="{424D4859-984D-4533-88C7-C7E38607062C}" destId="{215C6008-92F0-4EFC-9503-273EE4D3E841}" srcOrd="2" destOrd="0" presId="urn:microsoft.com/office/officeart/2018/2/layout/IconVerticalSolidList"/>
    <dgm:cxn modelId="{6B47D688-8EFF-4D5F-8BE9-07CA3F3EAFCC}" type="presParOf" srcId="{424D4859-984D-4533-88C7-C7E38607062C}" destId="{BE7A0E51-0161-44FB-93FD-1B56BAC64254}" srcOrd="3" destOrd="0" presId="urn:microsoft.com/office/officeart/2018/2/layout/IconVerticalSolidList"/>
    <dgm:cxn modelId="{ECC765FE-E2AE-45E0-9F24-F0EE1A9E5971}" type="presParOf" srcId="{46423CA6-D624-493E-B3B4-63A157051FCB}" destId="{51266645-26AC-4DE5-B01F-2F427B3ED885}" srcOrd="1" destOrd="0" presId="urn:microsoft.com/office/officeart/2018/2/layout/IconVerticalSolidList"/>
    <dgm:cxn modelId="{DBD4E5B2-EEB6-4A05-9369-1D7D4CF25D75}" type="presParOf" srcId="{46423CA6-D624-493E-B3B4-63A157051FCB}" destId="{996AFA6B-A468-4E09-B53E-E0510A41E46A}" srcOrd="2" destOrd="0" presId="urn:microsoft.com/office/officeart/2018/2/layout/IconVerticalSolidList"/>
    <dgm:cxn modelId="{9B048FB2-CF6B-4404-BAF2-E2B7CFEF6F3E}" type="presParOf" srcId="{996AFA6B-A468-4E09-B53E-E0510A41E46A}" destId="{CFE493BC-871E-4C35-A19C-3788A3DDA8C2}" srcOrd="0" destOrd="0" presId="urn:microsoft.com/office/officeart/2018/2/layout/IconVerticalSolidList"/>
    <dgm:cxn modelId="{28AE956A-4164-4D51-A8E9-9057FE54A5B4}" type="presParOf" srcId="{996AFA6B-A468-4E09-B53E-E0510A41E46A}" destId="{9565B5E5-B17C-4C44-8894-8F038043F304}" srcOrd="1" destOrd="0" presId="urn:microsoft.com/office/officeart/2018/2/layout/IconVerticalSolidList"/>
    <dgm:cxn modelId="{C39F0E67-1244-4191-A977-8515E1E6A433}" type="presParOf" srcId="{996AFA6B-A468-4E09-B53E-E0510A41E46A}" destId="{7B62F8C5-F56E-4AE0-9D74-D24095B9EA8A}" srcOrd="2" destOrd="0" presId="urn:microsoft.com/office/officeart/2018/2/layout/IconVerticalSolidList"/>
    <dgm:cxn modelId="{89F035EF-4B14-42C1-985A-712199B25CEC}" type="presParOf" srcId="{996AFA6B-A468-4E09-B53E-E0510A41E46A}" destId="{81A25D5F-02EA-4963-A6D3-5AEBA8080CC1}" srcOrd="3" destOrd="0" presId="urn:microsoft.com/office/officeart/2018/2/layout/IconVerticalSolidList"/>
    <dgm:cxn modelId="{90B24709-CD5F-46F0-B020-6930A519D258}" type="presParOf" srcId="{46423CA6-D624-493E-B3B4-63A157051FCB}" destId="{7FCCBAA7-D347-4931-B08D-B3B30D893468}" srcOrd="3" destOrd="0" presId="urn:microsoft.com/office/officeart/2018/2/layout/IconVerticalSolidList"/>
    <dgm:cxn modelId="{75A3AEFE-B229-4E50-B3DA-4EC735269E60}" type="presParOf" srcId="{46423CA6-D624-493E-B3B4-63A157051FCB}" destId="{39F2475F-8694-4828-92C9-C061A8DF500C}" srcOrd="4" destOrd="0" presId="urn:microsoft.com/office/officeart/2018/2/layout/IconVerticalSolidList"/>
    <dgm:cxn modelId="{0D22BD45-4D53-49D1-ADE1-286127FF34FD}" type="presParOf" srcId="{39F2475F-8694-4828-92C9-C061A8DF500C}" destId="{DA1D1324-F76E-4F95-AA49-80F4FAD003E6}" srcOrd="0" destOrd="0" presId="urn:microsoft.com/office/officeart/2018/2/layout/IconVerticalSolidList"/>
    <dgm:cxn modelId="{3E39BF74-0565-4E59-AA98-D486FBB09398}" type="presParOf" srcId="{39F2475F-8694-4828-92C9-C061A8DF500C}" destId="{C075C1B0-3D96-45BC-A508-253C6881B7AE}" srcOrd="1" destOrd="0" presId="urn:microsoft.com/office/officeart/2018/2/layout/IconVerticalSolidList"/>
    <dgm:cxn modelId="{4FC210DD-1A1C-4F73-A1FF-2A0C98B19C51}" type="presParOf" srcId="{39F2475F-8694-4828-92C9-C061A8DF500C}" destId="{AAA0F5D4-0ABC-4F74-A7D9-08C492A75504}" srcOrd="2" destOrd="0" presId="urn:microsoft.com/office/officeart/2018/2/layout/IconVerticalSolidList"/>
    <dgm:cxn modelId="{FFCF17D0-E98C-4A03-A615-A832071ABC67}" type="presParOf" srcId="{39F2475F-8694-4828-92C9-C061A8DF500C}" destId="{BB332EF4-7422-4235-851E-9E42D921D10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033A78-37D6-41B6-92FE-CFD1800FDCA4}"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3C069F3B-3C12-4C1A-B701-2B32D5EB824D}">
      <dgm:prSet/>
      <dgm:spPr/>
      <dgm:t>
        <a:bodyPr/>
        <a:lstStyle/>
        <a:p>
          <a:r>
            <a:rPr lang="en-US" dirty="0"/>
            <a:t>Eligibility for aid</a:t>
          </a:r>
        </a:p>
      </dgm:t>
    </dgm:pt>
    <dgm:pt modelId="{C56BE159-91C4-4FD2-8A69-6B8AE09E4C6E}" type="parTrans" cxnId="{76453A63-605B-43B4-9A41-C44C21D82744}">
      <dgm:prSet/>
      <dgm:spPr/>
      <dgm:t>
        <a:bodyPr/>
        <a:lstStyle/>
        <a:p>
          <a:endParaRPr lang="en-US"/>
        </a:p>
      </dgm:t>
    </dgm:pt>
    <dgm:pt modelId="{71C9ABB2-3223-4260-B466-A47DDF4277BA}" type="sibTrans" cxnId="{76453A63-605B-43B4-9A41-C44C21D82744}">
      <dgm:prSet/>
      <dgm:spPr/>
      <dgm:t>
        <a:bodyPr/>
        <a:lstStyle/>
        <a:p>
          <a:endParaRPr lang="en-US"/>
        </a:p>
      </dgm:t>
    </dgm:pt>
    <dgm:pt modelId="{399EE5F7-E67F-40F0-A045-BA8DBED7F0D2}">
      <dgm:prSet/>
      <dgm:spPr/>
      <dgm:t>
        <a:bodyPr/>
        <a:lstStyle/>
        <a:p>
          <a:r>
            <a:rPr lang="en-US" dirty="0"/>
            <a:t>Types of aid you </a:t>
          </a:r>
          <a:r>
            <a:rPr lang="en-US"/>
            <a:t>may receive</a:t>
          </a:r>
          <a:endParaRPr lang="en-US" dirty="0"/>
        </a:p>
      </dgm:t>
    </dgm:pt>
    <dgm:pt modelId="{40B05357-5E73-4323-8EA8-2F65FAD1EDB7}" type="parTrans" cxnId="{0E15322F-EC3B-4588-815A-D82D5A8E5205}">
      <dgm:prSet/>
      <dgm:spPr/>
      <dgm:t>
        <a:bodyPr/>
        <a:lstStyle/>
        <a:p>
          <a:endParaRPr lang="en-US"/>
        </a:p>
      </dgm:t>
    </dgm:pt>
    <dgm:pt modelId="{0109B59E-76C2-4E57-A456-6E44E97C5000}" type="sibTrans" cxnId="{0E15322F-EC3B-4588-815A-D82D5A8E5205}">
      <dgm:prSet/>
      <dgm:spPr/>
      <dgm:t>
        <a:bodyPr/>
        <a:lstStyle/>
        <a:p>
          <a:endParaRPr lang="en-US"/>
        </a:p>
      </dgm:t>
    </dgm:pt>
    <dgm:pt modelId="{545B9631-106F-45FF-A84A-3C4CD926BAF8}" type="pres">
      <dgm:prSet presAssocID="{CB033A78-37D6-41B6-92FE-CFD1800FDCA4}" presName="hierChild1" presStyleCnt="0">
        <dgm:presLayoutVars>
          <dgm:chPref val="1"/>
          <dgm:dir/>
          <dgm:animOne val="branch"/>
          <dgm:animLvl val="lvl"/>
          <dgm:resizeHandles/>
        </dgm:presLayoutVars>
      </dgm:prSet>
      <dgm:spPr/>
    </dgm:pt>
    <dgm:pt modelId="{8B06CF58-2375-4EDF-BBB7-A6FB7E8DF54A}" type="pres">
      <dgm:prSet presAssocID="{3C069F3B-3C12-4C1A-B701-2B32D5EB824D}" presName="hierRoot1" presStyleCnt="0"/>
      <dgm:spPr/>
    </dgm:pt>
    <dgm:pt modelId="{1F0815F6-14F1-4925-BD67-EE5A3FB606F8}" type="pres">
      <dgm:prSet presAssocID="{3C069F3B-3C12-4C1A-B701-2B32D5EB824D}" presName="composite" presStyleCnt="0"/>
      <dgm:spPr/>
    </dgm:pt>
    <dgm:pt modelId="{E85349B7-0C76-4379-94CF-6DCC6EADCBBA}" type="pres">
      <dgm:prSet presAssocID="{3C069F3B-3C12-4C1A-B701-2B32D5EB824D}" presName="background" presStyleLbl="node0" presStyleIdx="0" presStyleCnt="2"/>
      <dgm:spPr/>
    </dgm:pt>
    <dgm:pt modelId="{043066EE-F323-499A-863E-7DB625A489F3}" type="pres">
      <dgm:prSet presAssocID="{3C069F3B-3C12-4C1A-B701-2B32D5EB824D}" presName="text" presStyleLbl="fgAcc0" presStyleIdx="0" presStyleCnt="2">
        <dgm:presLayoutVars>
          <dgm:chPref val="3"/>
        </dgm:presLayoutVars>
      </dgm:prSet>
      <dgm:spPr/>
    </dgm:pt>
    <dgm:pt modelId="{1C06C124-82B2-4A0B-ADFC-4D096FD3ED96}" type="pres">
      <dgm:prSet presAssocID="{3C069F3B-3C12-4C1A-B701-2B32D5EB824D}" presName="hierChild2" presStyleCnt="0"/>
      <dgm:spPr/>
    </dgm:pt>
    <dgm:pt modelId="{D8FD5B01-03F1-4F18-8735-269DE1544307}" type="pres">
      <dgm:prSet presAssocID="{399EE5F7-E67F-40F0-A045-BA8DBED7F0D2}" presName="hierRoot1" presStyleCnt="0"/>
      <dgm:spPr/>
    </dgm:pt>
    <dgm:pt modelId="{5BEA7741-FB5F-41FB-883F-A42D9C08F68D}" type="pres">
      <dgm:prSet presAssocID="{399EE5F7-E67F-40F0-A045-BA8DBED7F0D2}" presName="composite" presStyleCnt="0"/>
      <dgm:spPr/>
    </dgm:pt>
    <dgm:pt modelId="{E265CFDE-CFBE-4BD7-98B0-1142907FCF57}" type="pres">
      <dgm:prSet presAssocID="{399EE5F7-E67F-40F0-A045-BA8DBED7F0D2}" presName="background" presStyleLbl="node0" presStyleIdx="1" presStyleCnt="2"/>
      <dgm:spPr/>
    </dgm:pt>
    <dgm:pt modelId="{44EDB69C-9253-426D-9297-11424425197D}" type="pres">
      <dgm:prSet presAssocID="{399EE5F7-E67F-40F0-A045-BA8DBED7F0D2}" presName="text" presStyleLbl="fgAcc0" presStyleIdx="1" presStyleCnt="2">
        <dgm:presLayoutVars>
          <dgm:chPref val="3"/>
        </dgm:presLayoutVars>
      </dgm:prSet>
      <dgm:spPr/>
    </dgm:pt>
    <dgm:pt modelId="{98164EF1-A33A-41A2-8289-0E7A9FBDA72C}" type="pres">
      <dgm:prSet presAssocID="{399EE5F7-E67F-40F0-A045-BA8DBED7F0D2}" presName="hierChild2" presStyleCnt="0"/>
      <dgm:spPr/>
    </dgm:pt>
  </dgm:ptLst>
  <dgm:cxnLst>
    <dgm:cxn modelId="{0E15322F-EC3B-4588-815A-D82D5A8E5205}" srcId="{CB033A78-37D6-41B6-92FE-CFD1800FDCA4}" destId="{399EE5F7-E67F-40F0-A045-BA8DBED7F0D2}" srcOrd="1" destOrd="0" parTransId="{40B05357-5E73-4323-8EA8-2F65FAD1EDB7}" sibTransId="{0109B59E-76C2-4E57-A456-6E44E97C5000}"/>
    <dgm:cxn modelId="{76453A63-605B-43B4-9A41-C44C21D82744}" srcId="{CB033A78-37D6-41B6-92FE-CFD1800FDCA4}" destId="{3C069F3B-3C12-4C1A-B701-2B32D5EB824D}" srcOrd="0" destOrd="0" parTransId="{C56BE159-91C4-4FD2-8A69-6B8AE09E4C6E}" sibTransId="{71C9ABB2-3223-4260-B466-A47DDF4277BA}"/>
    <dgm:cxn modelId="{BE32C263-E062-4032-83FF-562A0571B42B}" type="presOf" srcId="{CB033A78-37D6-41B6-92FE-CFD1800FDCA4}" destId="{545B9631-106F-45FF-A84A-3C4CD926BAF8}" srcOrd="0" destOrd="0" presId="urn:microsoft.com/office/officeart/2005/8/layout/hierarchy1"/>
    <dgm:cxn modelId="{A815CFCA-3924-40D2-B5A0-2D55453CBC81}" type="presOf" srcId="{399EE5F7-E67F-40F0-A045-BA8DBED7F0D2}" destId="{44EDB69C-9253-426D-9297-11424425197D}" srcOrd="0" destOrd="0" presId="urn:microsoft.com/office/officeart/2005/8/layout/hierarchy1"/>
    <dgm:cxn modelId="{998DD5EC-D34A-4CD8-B0C5-503278AF2C69}" type="presOf" srcId="{3C069F3B-3C12-4C1A-B701-2B32D5EB824D}" destId="{043066EE-F323-499A-863E-7DB625A489F3}" srcOrd="0" destOrd="0" presId="urn:microsoft.com/office/officeart/2005/8/layout/hierarchy1"/>
    <dgm:cxn modelId="{30BF5E86-FBF1-457C-816B-FC04C044F8CB}" type="presParOf" srcId="{545B9631-106F-45FF-A84A-3C4CD926BAF8}" destId="{8B06CF58-2375-4EDF-BBB7-A6FB7E8DF54A}" srcOrd="0" destOrd="0" presId="urn:microsoft.com/office/officeart/2005/8/layout/hierarchy1"/>
    <dgm:cxn modelId="{215BF26D-3182-442D-AE23-0868796F3FE9}" type="presParOf" srcId="{8B06CF58-2375-4EDF-BBB7-A6FB7E8DF54A}" destId="{1F0815F6-14F1-4925-BD67-EE5A3FB606F8}" srcOrd="0" destOrd="0" presId="urn:microsoft.com/office/officeart/2005/8/layout/hierarchy1"/>
    <dgm:cxn modelId="{861725FB-E911-4B37-8A73-AF0B8D78BA39}" type="presParOf" srcId="{1F0815F6-14F1-4925-BD67-EE5A3FB606F8}" destId="{E85349B7-0C76-4379-94CF-6DCC6EADCBBA}" srcOrd="0" destOrd="0" presId="urn:microsoft.com/office/officeart/2005/8/layout/hierarchy1"/>
    <dgm:cxn modelId="{850F6506-614D-4F79-A9A4-3B6E4B01A6CF}" type="presParOf" srcId="{1F0815F6-14F1-4925-BD67-EE5A3FB606F8}" destId="{043066EE-F323-499A-863E-7DB625A489F3}" srcOrd="1" destOrd="0" presId="urn:microsoft.com/office/officeart/2005/8/layout/hierarchy1"/>
    <dgm:cxn modelId="{3D52A3AF-D183-4A67-A413-013FDECEAD7B}" type="presParOf" srcId="{8B06CF58-2375-4EDF-BBB7-A6FB7E8DF54A}" destId="{1C06C124-82B2-4A0B-ADFC-4D096FD3ED96}" srcOrd="1" destOrd="0" presId="urn:microsoft.com/office/officeart/2005/8/layout/hierarchy1"/>
    <dgm:cxn modelId="{FC5857A2-89ED-4EAF-821A-745DC4E2902F}" type="presParOf" srcId="{545B9631-106F-45FF-A84A-3C4CD926BAF8}" destId="{D8FD5B01-03F1-4F18-8735-269DE1544307}" srcOrd="1" destOrd="0" presId="urn:microsoft.com/office/officeart/2005/8/layout/hierarchy1"/>
    <dgm:cxn modelId="{B07021D1-DD9A-4904-8E36-F4FA665E753C}" type="presParOf" srcId="{D8FD5B01-03F1-4F18-8735-269DE1544307}" destId="{5BEA7741-FB5F-41FB-883F-A42D9C08F68D}" srcOrd="0" destOrd="0" presId="urn:microsoft.com/office/officeart/2005/8/layout/hierarchy1"/>
    <dgm:cxn modelId="{4EBFC2F9-049E-4AE5-96AB-28311D89426F}" type="presParOf" srcId="{5BEA7741-FB5F-41FB-883F-A42D9C08F68D}" destId="{E265CFDE-CFBE-4BD7-98B0-1142907FCF57}" srcOrd="0" destOrd="0" presId="urn:microsoft.com/office/officeart/2005/8/layout/hierarchy1"/>
    <dgm:cxn modelId="{B4F39251-0CE7-483F-9F14-78156BC79ED4}" type="presParOf" srcId="{5BEA7741-FB5F-41FB-883F-A42D9C08F68D}" destId="{44EDB69C-9253-426D-9297-11424425197D}" srcOrd="1" destOrd="0" presId="urn:microsoft.com/office/officeart/2005/8/layout/hierarchy1"/>
    <dgm:cxn modelId="{7EA98AB6-B21D-4533-82F2-E8B079FC5FB5}" type="presParOf" srcId="{D8FD5B01-03F1-4F18-8735-269DE1544307}" destId="{98164EF1-A33A-41A2-8289-0E7A9FBDA72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02C0C8-444E-4F3A-AC62-D9D0740DABC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85F7712E-60B9-442B-994D-A4B1545EE92D}">
      <dgm:prSet/>
      <dgm:spPr/>
      <dgm:t>
        <a:bodyPr/>
        <a:lstStyle/>
        <a:p>
          <a:r>
            <a:rPr lang="en-US"/>
            <a:t>High school counseling office</a:t>
          </a:r>
        </a:p>
      </dgm:t>
    </dgm:pt>
    <dgm:pt modelId="{A44938BD-EEE7-47C8-A5B2-AE292A566E24}" type="parTrans" cxnId="{3B895896-A46C-4150-8E6E-5881FE789545}">
      <dgm:prSet/>
      <dgm:spPr/>
      <dgm:t>
        <a:bodyPr/>
        <a:lstStyle/>
        <a:p>
          <a:endParaRPr lang="en-US"/>
        </a:p>
      </dgm:t>
    </dgm:pt>
    <dgm:pt modelId="{95718F37-BE28-45C9-A90A-E2D944AC3CEB}" type="sibTrans" cxnId="{3B895896-A46C-4150-8E6E-5881FE789545}">
      <dgm:prSet/>
      <dgm:spPr/>
      <dgm:t>
        <a:bodyPr/>
        <a:lstStyle/>
        <a:p>
          <a:endParaRPr lang="en-US"/>
        </a:p>
      </dgm:t>
    </dgm:pt>
    <dgm:pt modelId="{8EFD38A4-3856-4E96-8CE6-14E856B82292}">
      <dgm:prSet/>
      <dgm:spPr/>
      <dgm:t>
        <a:bodyPr/>
        <a:lstStyle/>
        <a:p>
          <a:r>
            <a:rPr lang="en-US" dirty="0"/>
            <a:t>College financial aid or scholarship office</a:t>
          </a:r>
        </a:p>
      </dgm:t>
    </dgm:pt>
    <dgm:pt modelId="{5E215ACB-EB9F-4AC0-BD45-C83B6FD331CF}" type="parTrans" cxnId="{D62297B8-94EA-4929-B77E-40D93177BD64}">
      <dgm:prSet/>
      <dgm:spPr/>
      <dgm:t>
        <a:bodyPr/>
        <a:lstStyle/>
        <a:p>
          <a:endParaRPr lang="en-US"/>
        </a:p>
      </dgm:t>
    </dgm:pt>
    <dgm:pt modelId="{43290FA5-CDEC-4769-8B62-8994EF84DDFF}" type="sibTrans" cxnId="{D62297B8-94EA-4929-B77E-40D93177BD64}">
      <dgm:prSet/>
      <dgm:spPr/>
      <dgm:t>
        <a:bodyPr/>
        <a:lstStyle/>
        <a:p>
          <a:endParaRPr lang="en-US"/>
        </a:p>
      </dgm:t>
    </dgm:pt>
    <dgm:pt modelId="{621B720B-D942-4C75-8EC8-6A5D824E6482}">
      <dgm:prSet/>
      <dgm:spPr/>
      <dgm:t>
        <a:bodyPr/>
        <a:lstStyle/>
        <a:p>
          <a:r>
            <a:rPr lang="en-US"/>
            <a:t>The Federal Student Aid Website at </a:t>
          </a:r>
          <a:r>
            <a:rPr lang="en-US">
              <a:hlinkClick xmlns:r="http://schemas.openxmlformats.org/officeDocument/2006/relationships" r:id="rId1"/>
            </a:rPr>
            <a:t>studentaid.gov</a:t>
          </a:r>
          <a:endParaRPr lang="en-US"/>
        </a:p>
      </dgm:t>
    </dgm:pt>
    <dgm:pt modelId="{4AD8DBB8-BBFC-49E6-8C65-A88924534317}" type="parTrans" cxnId="{566602A5-B3C1-42FE-B946-DCE61EFAFCE6}">
      <dgm:prSet/>
      <dgm:spPr/>
      <dgm:t>
        <a:bodyPr/>
        <a:lstStyle/>
        <a:p>
          <a:endParaRPr lang="en-US"/>
        </a:p>
      </dgm:t>
    </dgm:pt>
    <dgm:pt modelId="{2038D51E-D387-46F0-AB7F-D9E96BD800BC}" type="sibTrans" cxnId="{566602A5-B3C1-42FE-B946-DCE61EFAFCE6}">
      <dgm:prSet/>
      <dgm:spPr/>
      <dgm:t>
        <a:bodyPr/>
        <a:lstStyle/>
        <a:p>
          <a:endParaRPr lang="en-US"/>
        </a:p>
      </dgm:t>
    </dgm:pt>
    <dgm:pt modelId="{7573F1F5-0391-4510-B6FD-DFD142F2E4D7}" type="pres">
      <dgm:prSet presAssocID="{5A02C0C8-444E-4F3A-AC62-D9D0740DABC1}" presName="vert0" presStyleCnt="0">
        <dgm:presLayoutVars>
          <dgm:dir/>
          <dgm:animOne val="branch"/>
          <dgm:animLvl val="lvl"/>
        </dgm:presLayoutVars>
      </dgm:prSet>
      <dgm:spPr/>
    </dgm:pt>
    <dgm:pt modelId="{467E8F36-94A1-4649-BD7A-7E25925ABB1D}" type="pres">
      <dgm:prSet presAssocID="{85F7712E-60B9-442B-994D-A4B1545EE92D}" presName="thickLine" presStyleLbl="alignNode1" presStyleIdx="0" presStyleCnt="3"/>
      <dgm:spPr/>
    </dgm:pt>
    <dgm:pt modelId="{79CE8CA1-7BE9-43A6-BD8C-9337DF3E2ABF}" type="pres">
      <dgm:prSet presAssocID="{85F7712E-60B9-442B-994D-A4B1545EE92D}" presName="horz1" presStyleCnt="0"/>
      <dgm:spPr/>
    </dgm:pt>
    <dgm:pt modelId="{F3C49273-0D18-4F6E-B006-1D651F2066A9}" type="pres">
      <dgm:prSet presAssocID="{85F7712E-60B9-442B-994D-A4B1545EE92D}" presName="tx1" presStyleLbl="revTx" presStyleIdx="0" presStyleCnt="3"/>
      <dgm:spPr/>
    </dgm:pt>
    <dgm:pt modelId="{91D97FC0-1C1D-4001-B04A-8AB57E0CD9D3}" type="pres">
      <dgm:prSet presAssocID="{85F7712E-60B9-442B-994D-A4B1545EE92D}" presName="vert1" presStyleCnt="0"/>
      <dgm:spPr/>
    </dgm:pt>
    <dgm:pt modelId="{4A478B9C-3448-4E8D-9F73-DD6BA28EBB8A}" type="pres">
      <dgm:prSet presAssocID="{8EFD38A4-3856-4E96-8CE6-14E856B82292}" presName="thickLine" presStyleLbl="alignNode1" presStyleIdx="1" presStyleCnt="3"/>
      <dgm:spPr/>
    </dgm:pt>
    <dgm:pt modelId="{7681648F-0BFF-4980-B787-78A95578B1C7}" type="pres">
      <dgm:prSet presAssocID="{8EFD38A4-3856-4E96-8CE6-14E856B82292}" presName="horz1" presStyleCnt="0"/>
      <dgm:spPr/>
    </dgm:pt>
    <dgm:pt modelId="{D13D3BEC-DB01-4C84-825A-8016F82B9408}" type="pres">
      <dgm:prSet presAssocID="{8EFD38A4-3856-4E96-8CE6-14E856B82292}" presName="tx1" presStyleLbl="revTx" presStyleIdx="1" presStyleCnt="3"/>
      <dgm:spPr/>
    </dgm:pt>
    <dgm:pt modelId="{219BCEF1-D5C6-464C-97EF-FE2FD26A5C6B}" type="pres">
      <dgm:prSet presAssocID="{8EFD38A4-3856-4E96-8CE6-14E856B82292}" presName="vert1" presStyleCnt="0"/>
      <dgm:spPr/>
    </dgm:pt>
    <dgm:pt modelId="{D037F44C-F21F-4F69-834D-75E71E92B7EE}" type="pres">
      <dgm:prSet presAssocID="{621B720B-D942-4C75-8EC8-6A5D824E6482}" presName="thickLine" presStyleLbl="alignNode1" presStyleIdx="2" presStyleCnt="3"/>
      <dgm:spPr/>
    </dgm:pt>
    <dgm:pt modelId="{0B5980C2-57AB-4FD6-8A63-65BB7524616D}" type="pres">
      <dgm:prSet presAssocID="{621B720B-D942-4C75-8EC8-6A5D824E6482}" presName="horz1" presStyleCnt="0"/>
      <dgm:spPr/>
    </dgm:pt>
    <dgm:pt modelId="{18B00E84-C145-4BDE-820F-405AF56C304C}" type="pres">
      <dgm:prSet presAssocID="{621B720B-D942-4C75-8EC8-6A5D824E6482}" presName="tx1" presStyleLbl="revTx" presStyleIdx="2" presStyleCnt="3"/>
      <dgm:spPr/>
    </dgm:pt>
    <dgm:pt modelId="{99235EBB-679F-41C1-B69B-09B7C4127BBD}" type="pres">
      <dgm:prSet presAssocID="{621B720B-D942-4C75-8EC8-6A5D824E6482}" presName="vert1" presStyleCnt="0"/>
      <dgm:spPr/>
    </dgm:pt>
  </dgm:ptLst>
  <dgm:cxnLst>
    <dgm:cxn modelId="{682EA134-84AA-4A89-8AC7-AE2BD11F94A9}" type="presOf" srcId="{85F7712E-60B9-442B-994D-A4B1545EE92D}" destId="{F3C49273-0D18-4F6E-B006-1D651F2066A9}" srcOrd="0" destOrd="0" presId="urn:microsoft.com/office/officeart/2008/layout/LinedList"/>
    <dgm:cxn modelId="{0CBDD93A-F502-40BD-B9FA-B5197D070F3E}" type="presOf" srcId="{5A02C0C8-444E-4F3A-AC62-D9D0740DABC1}" destId="{7573F1F5-0391-4510-B6FD-DFD142F2E4D7}" srcOrd="0" destOrd="0" presId="urn:microsoft.com/office/officeart/2008/layout/LinedList"/>
    <dgm:cxn modelId="{1EFCCC42-B51B-4BB6-8E0E-F2F51D619B07}" type="presOf" srcId="{8EFD38A4-3856-4E96-8CE6-14E856B82292}" destId="{D13D3BEC-DB01-4C84-825A-8016F82B9408}" srcOrd="0" destOrd="0" presId="urn:microsoft.com/office/officeart/2008/layout/LinedList"/>
    <dgm:cxn modelId="{3B895896-A46C-4150-8E6E-5881FE789545}" srcId="{5A02C0C8-444E-4F3A-AC62-D9D0740DABC1}" destId="{85F7712E-60B9-442B-994D-A4B1545EE92D}" srcOrd="0" destOrd="0" parTransId="{A44938BD-EEE7-47C8-A5B2-AE292A566E24}" sibTransId="{95718F37-BE28-45C9-A90A-E2D944AC3CEB}"/>
    <dgm:cxn modelId="{566602A5-B3C1-42FE-B946-DCE61EFAFCE6}" srcId="{5A02C0C8-444E-4F3A-AC62-D9D0740DABC1}" destId="{621B720B-D942-4C75-8EC8-6A5D824E6482}" srcOrd="2" destOrd="0" parTransId="{4AD8DBB8-BBFC-49E6-8C65-A88924534317}" sibTransId="{2038D51E-D387-46F0-AB7F-D9E96BD800BC}"/>
    <dgm:cxn modelId="{D62297B8-94EA-4929-B77E-40D93177BD64}" srcId="{5A02C0C8-444E-4F3A-AC62-D9D0740DABC1}" destId="{8EFD38A4-3856-4E96-8CE6-14E856B82292}" srcOrd="1" destOrd="0" parTransId="{5E215ACB-EB9F-4AC0-BD45-C83B6FD331CF}" sibTransId="{43290FA5-CDEC-4769-8B62-8994EF84DDFF}"/>
    <dgm:cxn modelId="{CCBC1DF9-F8FF-4CCC-A1B5-12AF93CFBC5D}" type="presOf" srcId="{621B720B-D942-4C75-8EC8-6A5D824E6482}" destId="{18B00E84-C145-4BDE-820F-405AF56C304C}" srcOrd="0" destOrd="0" presId="urn:microsoft.com/office/officeart/2008/layout/LinedList"/>
    <dgm:cxn modelId="{255E013B-87B3-4296-9C47-3B040F2F40C9}" type="presParOf" srcId="{7573F1F5-0391-4510-B6FD-DFD142F2E4D7}" destId="{467E8F36-94A1-4649-BD7A-7E25925ABB1D}" srcOrd="0" destOrd="0" presId="urn:microsoft.com/office/officeart/2008/layout/LinedList"/>
    <dgm:cxn modelId="{AACA34AB-48CA-4F6C-899B-270552E369C2}" type="presParOf" srcId="{7573F1F5-0391-4510-B6FD-DFD142F2E4D7}" destId="{79CE8CA1-7BE9-43A6-BD8C-9337DF3E2ABF}" srcOrd="1" destOrd="0" presId="urn:microsoft.com/office/officeart/2008/layout/LinedList"/>
    <dgm:cxn modelId="{54EB8C7E-1185-4DD1-860F-DE7A1A91F698}" type="presParOf" srcId="{79CE8CA1-7BE9-43A6-BD8C-9337DF3E2ABF}" destId="{F3C49273-0D18-4F6E-B006-1D651F2066A9}" srcOrd="0" destOrd="0" presId="urn:microsoft.com/office/officeart/2008/layout/LinedList"/>
    <dgm:cxn modelId="{5AB5C73D-3217-48B9-A31C-EEFF5D2E7DB8}" type="presParOf" srcId="{79CE8CA1-7BE9-43A6-BD8C-9337DF3E2ABF}" destId="{91D97FC0-1C1D-4001-B04A-8AB57E0CD9D3}" srcOrd="1" destOrd="0" presId="urn:microsoft.com/office/officeart/2008/layout/LinedList"/>
    <dgm:cxn modelId="{E2E02C55-9766-4BCB-8988-33657865A8A5}" type="presParOf" srcId="{7573F1F5-0391-4510-B6FD-DFD142F2E4D7}" destId="{4A478B9C-3448-4E8D-9F73-DD6BA28EBB8A}" srcOrd="2" destOrd="0" presId="urn:microsoft.com/office/officeart/2008/layout/LinedList"/>
    <dgm:cxn modelId="{6AE2CD68-76A0-4E5F-B26B-3A4216969A0C}" type="presParOf" srcId="{7573F1F5-0391-4510-B6FD-DFD142F2E4D7}" destId="{7681648F-0BFF-4980-B787-78A95578B1C7}" srcOrd="3" destOrd="0" presId="urn:microsoft.com/office/officeart/2008/layout/LinedList"/>
    <dgm:cxn modelId="{A16B2F0B-1EFC-4FEC-AFC6-6D66A495B4CE}" type="presParOf" srcId="{7681648F-0BFF-4980-B787-78A95578B1C7}" destId="{D13D3BEC-DB01-4C84-825A-8016F82B9408}" srcOrd="0" destOrd="0" presId="urn:microsoft.com/office/officeart/2008/layout/LinedList"/>
    <dgm:cxn modelId="{F846FF2E-E8D1-44D2-BC6F-8384F259F56B}" type="presParOf" srcId="{7681648F-0BFF-4980-B787-78A95578B1C7}" destId="{219BCEF1-D5C6-464C-97EF-FE2FD26A5C6B}" srcOrd="1" destOrd="0" presId="urn:microsoft.com/office/officeart/2008/layout/LinedList"/>
    <dgm:cxn modelId="{12F26C93-815F-452C-84EF-BAD59DD13064}" type="presParOf" srcId="{7573F1F5-0391-4510-B6FD-DFD142F2E4D7}" destId="{D037F44C-F21F-4F69-834D-75E71E92B7EE}" srcOrd="4" destOrd="0" presId="urn:microsoft.com/office/officeart/2008/layout/LinedList"/>
    <dgm:cxn modelId="{17215389-9B77-476A-A762-CD97C4432368}" type="presParOf" srcId="{7573F1F5-0391-4510-B6FD-DFD142F2E4D7}" destId="{0B5980C2-57AB-4FD6-8A63-65BB7524616D}" srcOrd="5" destOrd="0" presId="urn:microsoft.com/office/officeart/2008/layout/LinedList"/>
    <dgm:cxn modelId="{57715200-C453-439F-A5EA-782321A5FFD4}" type="presParOf" srcId="{0B5980C2-57AB-4FD6-8A63-65BB7524616D}" destId="{18B00E84-C145-4BDE-820F-405AF56C304C}" srcOrd="0" destOrd="0" presId="urn:microsoft.com/office/officeart/2008/layout/LinedList"/>
    <dgm:cxn modelId="{9BB1107C-C115-4085-923A-927082F776B7}" type="presParOf" srcId="{0B5980C2-57AB-4FD6-8A63-65BB7524616D}" destId="{99235EBB-679F-41C1-B69B-09B7C4127BB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E857FD-19A5-4EA6-ADEA-6E9CA32F550F}"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707039F9-9363-4B1B-AB77-8809C6BF8DFB}">
      <dgm:prSet/>
      <dgm:spPr/>
      <dgm:t>
        <a:bodyPr/>
        <a:lstStyle/>
        <a:p>
          <a:r>
            <a:rPr lang="en-US"/>
            <a:t>High school counseling office</a:t>
          </a:r>
        </a:p>
      </dgm:t>
    </dgm:pt>
    <dgm:pt modelId="{9C0A9A38-C7DA-49E4-A139-AC6D955D1F6F}" type="parTrans" cxnId="{83DA04B7-8578-4DA5-AD8B-66B2BCA2EAA2}">
      <dgm:prSet/>
      <dgm:spPr/>
      <dgm:t>
        <a:bodyPr/>
        <a:lstStyle/>
        <a:p>
          <a:endParaRPr lang="en-US"/>
        </a:p>
      </dgm:t>
    </dgm:pt>
    <dgm:pt modelId="{91CBF9C3-F30A-415A-A53A-AA1A115C621D}" type="sibTrans" cxnId="{83DA04B7-8578-4DA5-AD8B-66B2BCA2EAA2}">
      <dgm:prSet/>
      <dgm:spPr/>
      <dgm:t>
        <a:bodyPr/>
        <a:lstStyle/>
        <a:p>
          <a:endParaRPr lang="en-US"/>
        </a:p>
      </dgm:t>
    </dgm:pt>
    <dgm:pt modelId="{F01F3C97-ABCD-44AA-B6F6-F08A8854F4A5}">
      <dgm:prSet/>
      <dgm:spPr/>
      <dgm:t>
        <a:bodyPr/>
        <a:lstStyle/>
        <a:p>
          <a:r>
            <a:rPr lang="en-US"/>
            <a:t>College financial aid or scholarship office</a:t>
          </a:r>
        </a:p>
      </dgm:t>
    </dgm:pt>
    <dgm:pt modelId="{B9ED67A4-5A03-4D52-8B07-5A204370D07E}" type="parTrans" cxnId="{D12E70D2-15A4-4B8A-AB3B-2E59179A3B6B}">
      <dgm:prSet/>
      <dgm:spPr/>
      <dgm:t>
        <a:bodyPr/>
        <a:lstStyle/>
        <a:p>
          <a:endParaRPr lang="en-US"/>
        </a:p>
      </dgm:t>
    </dgm:pt>
    <dgm:pt modelId="{8FB1E90E-9AA4-4E26-B0C9-7C58BA4F7B08}" type="sibTrans" cxnId="{D12E70D2-15A4-4B8A-AB3B-2E59179A3B6B}">
      <dgm:prSet/>
      <dgm:spPr/>
      <dgm:t>
        <a:bodyPr/>
        <a:lstStyle/>
        <a:p>
          <a:endParaRPr lang="en-US"/>
        </a:p>
      </dgm:t>
    </dgm:pt>
    <dgm:pt modelId="{070981F9-33B9-471E-8D8A-31450B514E27}">
      <dgm:prSet/>
      <dgm:spPr/>
      <dgm:t>
        <a:bodyPr/>
        <a:lstStyle/>
        <a:p>
          <a:r>
            <a:rPr lang="en-US"/>
            <a:t>Online </a:t>
          </a:r>
        </a:p>
      </dgm:t>
    </dgm:pt>
    <dgm:pt modelId="{7FBE1A70-4C84-4C38-A436-1420DF95414A}" type="parTrans" cxnId="{236A0B1D-7BF3-4BBC-A03C-B7A4B8291E11}">
      <dgm:prSet/>
      <dgm:spPr/>
      <dgm:t>
        <a:bodyPr/>
        <a:lstStyle/>
        <a:p>
          <a:endParaRPr lang="en-US"/>
        </a:p>
      </dgm:t>
    </dgm:pt>
    <dgm:pt modelId="{9D7D4F31-1AAE-44D0-BD96-9CA652F4706E}" type="sibTrans" cxnId="{236A0B1D-7BF3-4BBC-A03C-B7A4B8291E11}">
      <dgm:prSet/>
      <dgm:spPr/>
      <dgm:t>
        <a:bodyPr/>
        <a:lstStyle/>
        <a:p>
          <a:endParaRPr lang="en-US"/>
        </a:p>
      </dgm:t>
    </dgm:pt>
    <dgm:pt modelId="{5BB0FE9D-3F65-4A0F-83B2-E67CD91086E5}">
      <dgm:prSet/>
      <dgm:spPr/>
      <dgm:t>
        <a:bodyPr/>
        <a:lstStyle/>
        <a:p>
          <a:endParaRPr lang="en-US" dirty="0"/>
        </a:p>
      </dgm:t>
    </dgm:pt>
    <dgm:pt modelId="{44AAD93D-7171-4F6B-B6C3-02024FCABD02}" type="parTrans" cxnId="{23248197-B5B0-4773-9F14-01D1428CB4C4}">
      <dgm:prSet/>
      <dgm:spPr/>
      <dgm:t>
        <a:bodyPr/>
        <a:lstStyle/>
        <a:p>
          <a:endParaRPr lang="en-US"/>
        </a:p>
      </dgm:t>
    </dgm:pt>
    <dgm:pt modelId="{4DB367BE-BC93-4781-862B-33E2DC9D8764}" type="sibTrans" cxnId="{23248197-B5B0-4773-9F14-01D1428CB4C4}">
      <dgm:prSet/>
      <dgm:spPr/>
      <dgm:t>
        <a:bodyPr/>
        <a:lstStyle/>
        <a:p>
          <a:endParaRPr lang="en-US"/>
        </a:p>
      </dgm:t>
    </dgm:pt>
    <dgm:pt modelId="{203A0D69-48BE-4F9B-AC5D-F4AB5DE49AEE}" type="pres">
      <dgm:prSet presAssocID="{B0E857FD-19A5-4EA6-ADEA-6E9CA32F550F}" presName="linear" presStyleCnt="0">
        <dgm:presLayoutVars>
          <dgm:animLvl val="lvl"/>
          <dgm:resizeHandles val="exact"/>
        </dgm:presLayoutVars>
      </dgm:prSet>
      <dgm:spPr/>
    </dgm:pt>
    <dgm:pt modelId="{DA43C4CB-C621-4ECD-A89D-D1DF1D7866AF}" type="pres">
      <dgm:prSet presAssocID="{707039F9-9363-4B1B-AB77-8809C6BF8DFB}" presName="parentText" presStyleLbl="node1" presStyleIdx="0" presStyleCnt="3">
        <dgm:presLayoutVars>
          <dgm:chMax val="0"/>
          <dgm:bulletEnabled val="1"/>
        </dgm:presLayoutVars>
      </dgm:prSet>
      <dgm:spPr/>
    </dgm:pt>
    <dgm:pt modelId="{7D4F9CE7-5878-4523-ACA8-A89B88E753DB}" type="pres">
      <dgm:prSet presAssocID="{91CBF9C3-F30A-415A-A53A-AA1A115C621D}" presName="spacer" presStyleCnt="0"/>
      <dgm:spPr/>
    </dgm:pt>
    <dgm:pt modelId="{46BFCDA1-4552-4BFE-9790-6F0D2C3EA7FC}" type="pres">
      <dgm:prSet presAssocID="{F01F3C97-ABCD-44AA-B6F6-F08A8854F4A5}" presName="parentText" presStyleLbl="node1" presStyleIdx="1" presStyleCnt="3">
        <dgm:presLayoutVars>
          <dgm:chMax val="0"/>
          <dgm:bulletEnabled val="1"/>
        </dgm:presLayoutVars>
      </dgm:prSet>
      <dgm:spPr/>
    </dgm:pt>
    <dgm:pt modelId="{FF642C1C-63DE-4621-B1B5-36FD36D02533}" type="pres">
      <dgm:prSet presAssocID="{8FB1E90E-9AA4-4E26-B0C9-7C58BA4F7B08}" presName="spacer" presStyleCnt="0"/>
      <dgm:spPr/>
    </dgm:pt>
    <dgm:pt modelId="{68963E8E-7DC2-490C-A5A5-F011DFCFDFBE}" type="pres">
      <dgm:prSet presAssocID="{070981F9-33B9-471E-8D8A-31450B514E27}" presName="parentText" presStyleLbl="node1" presStyleIdx="2" presStyleCnt="3">
        <dgm:presLayoutVars>
          <dgm:chMax val="0"/>
          <dgm:bulletEnabled val="1"/>
        </dgm:presLayoutVars>
      </dgm:prSet>
      <dgm:spPr/>
    </dgm:pt>
    <dgm:pt modelId="{48BC40DC-211E-4107-AE5A-BFA618FE0F35}" type="pres">
      <dgm:prSet presAssocID="{070981F9-33B9-471E-8D8A-31450B514E27}" presName="childText" presStyleLbl="revTx" presStyleIdx="0" presStyleCnt="1">
        <dgm:presLayoutVars>
          <dgm:bulletEnabled val="1"/>
        </dgm:presLayoutVars>
      </dgm:prSet>
      <dgm:spPr/>
    </dgm:pt>
  </dgm:ptLst>
  <dgm:cxnLst>
    <dgm:cxn modelId="{236A0B1D-7BF3-4BBC-A03C-B7A4B8291E11}" srcId="{B0E857FD-19A5-4EA6-ADEA-6E9CA32F550F}" destId="{070981F9-33B9-471E-8D8A-31450B514E27}" srcOrd="2" destOrd="0" parTransId="{7FBE1A70-4C84-4C38-A436-1420DF95414A}" sibTransId="{9D7D4F31-1AAE-44D0-BD96-9CA652F4706E}"/>
    <dgm:cxn modelId="{47B8EC47-487F-4711-A9C0-EAC304B5428A}" type="presOf" srcId="{B0E857FD-19A5-4EA6-ADEA-6E9CA32F550F}" destId="{203A0D69-48BE-4F9B-AC5D-F4AB5DE49AEE}" srcOrd="0" destOrd="0" presId="urn:microsoft.com/office/officeart/2005/8/layout/vList2"/>
    <dgm:cxn modelId="{84077090-8CF2-4AFB-B70C-E3ED0320309A}" type="presOf" srcId="{707039F9-9363-4B1B-AB77-8809C6BF8DFB}" destId="{DA43C4CB-C621-4ECD-A89D-D1DF1D7866AF}" srcOrd="0" destOrd="0" presId="urn:microsoft.com/office/officeart/2005/8/layout/vList2"/>
    <dgm:cxn modelId="{23248197-B5B0-4773-9F14-01D1428CB4C4}" srcId="{070981F9-33B9-471E-8D8A-31450B514E27}" destId="{5BB0FE9D-3F65-4A0F-83B2-E67CD91086E5}" srcOrd="0" destOrd="0" parTransId="{44AAD93D-7171-4F6B-B6C3-02024FCABD02}" sibTransId="{4DB367BE-BC93-4781-862B-33E2DC9D8764}"/>
    <dgm:cxn modelId="{47380B9C-36E1-49C0-A2E0-D94319F002ED}" type="presOf" srcId="{F01F3C97-ABCD-44AA-B6F6-F08A8854F4A5}" destId="{46BFCDA1-4552-4BFE-9790-6F0D2C3EA7FC}" srcOrd="0" destOrd="0" presId="urn:microsoft.com/office/officeart/2005/8/layout/vList2"/>
    <dgm:cxn modelId="{83DA04B7-8578-4DA5-AD8B-66B2BCA2EAA2}" srcId="{B0E857FD-19A5-4EA6-ADEA-6E9CA32F550F}" destId="{707039F9-9363-4B1B-AB77-8809C6BF8DFB}" srcOrd="0" destOrd="0" parTransId="{9C0A9A38-C7DA-49E4-A139-AC6D955D1F6F}" sibTransId="{91CBF9C3-F30A-415A-A53A-AA1A115C621D}"/>
    <dgm:cxn modelId="{15155CC6-8110-45F0-BA6F-908B33C4446D}" type="presOf" srcId="{070981F9-33B9-471E-8D8A-31450B514E27}" destId="{68963E8E-7DC2-490C-A5A5-F011DFCFDFBE}" srcOrd="0" destOrd="0" presId="urn:microsoft.com/office/officeart/2005/8/layout/vList2"/>
    <dgm:cxn modelId="{D12E70D2-15A4-4B8A-AB3B-2E59179A3B6B}" srcId="{B0E857FD-19A5-4EA6-ADEA-6E9CA32F550F}" destId="{F01F3C97-ABCD-44AA-B6F6-F08A8854F4A5}" srcOrd="1" destOrd="0" parTransId="{B9ED67A4-5A03-4D52-8B07-5A204370D07E}" sibTransId="{8FB1E90E-9AA4-4E26-B0C9-7C58BA4F7B08}"/>
    <dgm:cxn modelId="{637822DD-B0CC-454D-931E-68D00931C817}" type="presOf" srcId="{5BB0FE9D-3F65-4A0F-83B2-E67CD91086E5}" destId="{48BC40DC-211E-4107-AE5A-BFA618FE0F35}" srcOrd="0" destOrd="0" presId="urn:microsoft.com/office/officeart/2005/8/layout/vList2"/>
    <dgm:cxn modelId="{FA86CF1F-1F89-4FEB-8115-6D4BAB6A03C3}" type="presParOf" srcId="{203A0D69-48BE-4F9B-AC5D-F4AB5DE49AEE}" destId="{DA43C4CB-C621-4ECD-A89D-D1DF1D7866AF}" srcOrd="0" destOrd="0" presId="urn:microsoft.com/office/officeart/2005/8/layout/vList2"/>
    <dgm:cxn modelId="{A8B0FEA8-2233-4770-87CB-E2A24488E86A}" type="presParOf" srcId="{203A0D69-48BE-4F9B-AC5D-F4AB5DE49AEE}" destId="{7D4F9CE7-5878-4523-ACA8-A89B88E753DB}" srcOrd="1" destOrd="0" presId="urn:microsoft.com/office/officeart/2005/8/layout/vList2"/>
    <dgm:cxn modelId="{48236057-C7EA-472E-88EF-ABAA41E113C6}" type="presParOf" srcId="{203A0D69-48BE-4F9B-AC5D-F4AB5DE49AEE}" destId="{46BFCDA1-4552-4BFE-9790-6F0D2C3EA7FC}" srcOrd="2" destOrd="0" presId="urn:microsoft.com/office/officeart/2005/8/layout/vList2"/>
    <dgm:cxn modelId="{9E436031-6E85-4C26-8103-62F55721DAF3}" type="presParOf" srcId="{203A0D69-48BE-4F9B-AC5D-F4AB5DE49AEE}" destId="{FF642C1C-63DE-4621-B1B5-36FD36D02533}" srcOrd="3" destOrd="0" presId="urn:microsoft.com/office/officeart/2005/8/layout/vList2"/>
    <dgm:cxn modelId="{4E98FCC8-CF8D-40EE-85D6-A2E7DA45B416}" type="presParOf" srcId="{203A0D69-48BE-4F9B-AC5D-F4AB5DE49AEE}" destId="{68963E8E-7DC2-490C-A5A5-F011DFCFDFBE}" srcOrd="4" destOrd="0" presId="urn:microsoft.com/office/officeart/2005/8/layout/vList2"/>
    <dgm:cxn modelId="{875C9EF3-DD8A-4F76-9195-33EDD4BC82CD}" type="presParOf" srcId="{203A0D69-48BE-4F9B-AC5D-F4AB5DE49AEE}" destId="{48BC40DC-211E-4107-AE5A-BFA618FE0F35}"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A2893A-53F2-48E3-9D7D-7FAA0EDC8F0D}"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F676C285-886B-4D5E-9188-8F1F50C739D7}">
      <dgm:prSet/>
      <dgm:spPr/>
      <dgm:t>
        <a:bodyPr/>
        <a:lstStyle/>
        <a:p>
          <a:r>
            <a:rPr lang="en-US"/>
            <a:t>Three current letters of recommendation (from employers, teachers)</a:t>
          </a:r>
        </a:p>
      </dgm:t>
    </dgm:pt>
    <dgm:pt modelId="{30D37854-E064-4016-9D1C-A1258F05C53E}" type="parTrans" cxnId="{9DDEDEC8-8C30-4F74-AF53-8164C92B687F}">
      <dgm:prSet/>
      <dgm:spPr/>
      <dgm:t>
        <a:bodyPr/>
        <a:lstStyle/>
        <a:p>
          <a:endParaRPr lang="en-US"/>
        </a:p>
      </dgm:t>
    </dgm:pt>
    <dgm:pt modelId="{D02CF348-FE9B-426D-9502-59E9909A585A}" type="sibTrans" cxnId="{9DDEDEC8-8C30-4F74-AF53-8164C92B687F}">
      <dgm:prSet/>
      <dgm:spPr/>
      <dgm:t>
        <a:bodyPr/>
        <a:lstStyle/>
        <a:p>
          <a:endParaRPr lang="en-US"/>
        </a:p>
      </dgm:t>
    </dgm:pt>
    <dgm:pt modelId="{4A6DDB69-8F83-4733-80BD-47F72E21A6AC}">
      <dgm:prSet/>
      <dgm:spPr/>
      <dgm:t>
        <a:bodyPr/>
        <a:lstStyle/>
        <a:p>
          <a:r>
            <a:rPr lang="en-US"/>
            <a:t>A statement of your personal goals</a:t>
          </a:r>
        </a:p>
      </dgm:t>
    </dgm:pt>
    <dgm:pt modelId="{FDA8C9CB-7DEB-4B92-BF1A-338D8B1946D4}" type="parTrans" cxnId="{57817473-0C7A-43DF-BEFE-5245F81DFD4D}">
      <dgm:prSet/>
      <dgm:spPr/>
      <dgm:t>
        <a:bodyPr/>
        <a:lstStyle/>
        <a:p>
          <a:endParaRPr lang="en-US"/>
        </a:p>
      </dgm:t>
    </dgm:pt>
    <dgm:pt modelId="{ABD9C7A5-EDA1-484F-965E-1CA403826AD2}" type="sibTrans" cxnId="{57817473-0C7A-43DF-BEFE-5245F81DFD4D}">
      <dgm:prSet/>
      <dgm:spPr/>
      <dgm:t>
        <a:bodyPr/>
        <a:lstStyle/>
        <a:p>
          <a:endParaRPr lang="en-US"/>
        </a:p>
      </dgm:t>
    </dgm:pt>
    <dgm:pt modelId="{9B05EAF2-CEF2-4C39-BAC7-3588A7CD7740}">
      <dgm:prSet/>
      <dgm:spPr/>
      <dgm:t>
        <a:bodyPr/>
        <a:lstStyle/>
        <a:p>
          <a:r>
            <a:rPr lang="en-US"/>
            <a:t>A statement of your financial need</a:t>
          </a:r>
        </a:p>
      </dgm:t>
    </dgm:pt>
    <dgm:pt modelId="{3ECA940B-27FB-446C-BE98-93D6F94F8EF2}" type="parTrans" cxnId="{4B9063E1-80D2-4A3C-9F80-234F443714AC}">
      <dgm:prSet/>
      <dgm:spPr/>
      <dgm:t>
        <a:bodyPr/>
        <a:lstStyle/>
        <a:p>
          <a:endParaRPr lang="en-US"/>
        </a:p>
      </dgm:t>
    </dgm:pt>
    <dgm:pt modelId="{4858C421-1D06-4E5F-B335-A013CDA30763}" type="sibTrans" cxnId="{4B9063E1-80D2-4A3C-9F80-234F443714AC}">
      <dgm:prSet/>
      <dgm:spPr/>
      <dgm:t>
        <a:bodyPr/>
        <a:lstStyle/>
        <a:p>
          <a:endParaRPr lang="en-US"/>
        </a:p>
      </dgm:t>
    </dgm:pt>
    <dgm:pt modelId="{E2AC06C4-49EA-457C-B078-4650C32D8CCE}">
      <dgm:prSet/>
      <dgm:spPr/>
      <dgm:t>
        <a:bodyPr/>
        <a:lstStyle/>
        <a:p>
          <a:r>
            <a:rPr lang="en-US"/>
            <a:t>Copies of your transcripts</a:t>
          </a:r>
        </a:p>
      </dgm:t>
    </dgm:pt>
    <dgm:pt modelId="{24EA7A82-3976-43FF-9AA5-AA6522A228F4}" type="parTrans" cxnId="{970604FC-6ED7-425E-9823-016C50B79EE6}">
      <dgm:prSet/>
      <dgm:spPr/>
      <dgm:t>
        <a:bodyPr/>
        <a:lstStyle/>
        <a:p>
          <a:endParaRPr lang="en-US"/>
        </a:p>
      </dgm:t>
    </dgm:pt>
    <dgm:pt modelId="{B6D8D911-2E2F-456E-B3FD-11DB53811054}" type="sibTrans" cxnId="{970604FC-6ED7-425E-9823-016C50B79EE6}">
      <dgm:prSet/>
      <dgm:spPr/>
      <dgm:t>
        <a:bodyPr/>
        <a:lstStyle/>
        <a:p>
          <a:endParaRPr lang="en-US"/>
        </a:p>
      </dgm:t>
    </dgm:pt>
    <dgm:pt modelId="{BC246D42-0480-490A-868F-A9FE01BF2575}">
      <dgm:prSet/>
      <dgm:spPr/>
      <dgm:t>
        <a:bodyPr/>
        <a:lstStyle/>
        <a:p>
          <a:r>
            <a:rPr lang="en-US"/>
            <a:t>Copies of any scholarship applications you have already filled out</a:t>
          </a:r>
        </a:p>
      </dgm:t>
    </dgm:pt>
    <dgm:pt modelId="{AD5B690C-04FA-406C-A43C-66F2E276B0B9}" type="parTrans" cxnId="{3C26C942-4A2B-4900-ADAC-B9C285B54E53}">
      <dgm:prSet/>
      <dgm:spPr/>
      <dgm:t>
        <a:bodyPr/>
        <a:lstStyle/>
        <a:p>
          <a:endParaRPr lang="en-US"/>
        </a:p>
      </dgm:t>
    </dgm:pt>
    <dgm:pt modelId="{14A56248-0D34-4FE5-A347-58296525D6D9}" type="sibTrans" cxnId="{3C26C942-4A2B-4900-ADAC-B9C285B54E53}">
      <dgm:prSet/>
      <dgm:spPr/>
      <dgm:t>
        <a:bodyPr/>
        <a:lstStyle/>
        <a:p>
          <a:endParaRPr lang="en-US"/>
        </a:p>
      </dgm:t>
    </dgm:pt>
    <dgm:pt modelId="{7D779993-2AC0-4A80-951E-B2A0C42D8832}" type="pres">
      <dgm:prSet presAssocID="{5FA2893A-53F2-48E3-9D7D-7FAA0EDC8F0D}" presName="linear" presStyleCnt="0">
        <dgm:presLayoutVars>
          <dgm:animLvl val="lvl"/>
          <dgm:resizeHandles val="exact"/>
        </dgm:presLayoutVars>
      </dgm:prSet>
      <dgm:spPr/>
    </dgm:pt>
    <dgm:pt modelId="{FE98A8D5-44BB-4E70-8D03-D60485998BDA}" type="pres">
      <dgm:prSet presAssocID="{F676C285-886B-4D5E-9188-8F1F50C739D7}" presName="parentText" presStyleLbl="node1" presStyleIdx="0" presStyleCnt="5">
        <dgm:presLayoutVars>
          <dgm:chMax val="0"/>
          <dgm:bulletEnabled val="1"/>
        </dgm:presLayoutVars>
      </dgm:prSet>
      <dgm:spPr/>
    </dgm:pt>
    <dgm:pt modelId="{70E3328F-5E6F-4962-812A-E8EA7BB02B65}" type="pres">
      <dgm:prSet presAssocID="{D02CF348-FE9B-426D-9502-59E9909A585A}" presName="spacer" presStyleCnt="0"/>
      <dgm:spPr/>
    </dgm:pt>
    <dgm:pt modelId="{89649739-300F-4194-BA9C-39DB1C7C3C15}" type="pres">
      <dgm:prSet presAssocID="{4A6DDB69-8F83-4733-80BD-47F72E21A6AC}" presName="parentText" presStyleLbl="node1" presStyleIdx="1" presStyleCnt="5">
        <dgm:presLayoutVars>
          <dgm:chMax val="0"/>
          <dgm:bulletEnabled val="1"/>
        </dgm:presLayoutVars>
      </dgm:prSet>
      <dgm:spPr/>
    </dgm:pt>
    <dgm:pt modelId="{CD33F588-253D-4940-B305-354FB5EFADFC}" type="pres">
      <dgm:prSet presAssocID="{ABD9C7A5-EDA1-484F-965E-1CA403826AD2}" presName="spacer" presStyleCnt="0"/>
      <dgm:spPr/>
    </dgm:pt>
    <dgm:pt modelId="{C1443E43-53CB-4F9C-AFCC-967C2B23C73A}" type="pres">
      <dgm:prSet presAssocID="{9B05EAF2-CEF2-4C39-BAC7-3588A7CD7740}" presName="parentText" presStyleLbl="node1" presStyleIdx="2" presStyleCnt="5">
        <dgm:presLayoutVars>
          <dgm:chMax val="0"/>
          <dgm:bulletEnabled val="1"/>
        </dgm:presLayoutVars>
      </dgm:prSet>
      <dgm:spPr/>
    </dgm:pt>
    <dgm:pt modelId="{E974A0FA-464E-421F-BE4A-E9D7BB1F7F58}" type="pres">
      <dgm:prSet presAssocID="{4858C421-1D06-4E5F-B335-A013CDA30763}" presName="spacer" presStyleCnt="0"/>
      <dgm:spPr/>
    </dgm:pt>
    <dgm:pt modelId="{E28447D0-B693-4390-BC4F-C0E3469628EA}" type="pres">
      <dgm:prSet presAssocID="{E2AC06C4-49EA-457C-B078-4650C32D8CCE}" presName="parentText" presStyleLbl="node1" presStyleIdx="3" presStyleCnt="5">
        <dgm:presLayoutVars>
          <dgm:chMax val="0"/>
          <dgm:bulletEnabled val="1"/>
        </dgm:presLayoutVars>
      </dgm:prSet>
      <dgm:spPr/>
    </dgm:pt>
    <dgm:pt modelId="{2B5C20EB-83D4-4DAE-902C-84A83540D152}" type="pres">
      <dgm:prSet presAssocID="{B6D8D911-2E2F-456E-B3FD-11DB53811054}" presName="spacer" presStyleCnt="0"/>
      <dgm:spPr/>
    </dgm:pt>
    <dgm:pt modelId="{5EA25EBE-0D2D-4907-8A83-0198FD85CD50}" type="pres">
      <dgm:prSet presAssocID="{BC246D42-0480-490A-868F-A9FE01BF2575}" presName="parentText" presStyleLbl="node1" presStyleIdx="4" presStyleCnt="5">
        <dgm:presLayoutVars>
          <dgm:chMax val="0"/>
          <dgm:bulletEnabled val="1"/>
        </dgm:presLayoutVars>
      </dgm:prSet>
      <dgm:spPr/>
    </dgm:pt>
  </dgm:ptLst>
  <dgm:cxnLst>
    <dgm:cxn modelId="{3C26C942-4A2B-4900-ADAC-B9C285B54E53}" srcId="{5FA2893A-53F2-48E3-9D7D-7FAA0EDC8F0D}" destId="{BC246D42-0480-490A-868F-A9FE01BF2575}" srcOrd="4" destOrd="0" parTransId="{AD5B690C-04FA-406C-A43C-66F2E276B0B9}" sibTransId="{14A56248-0D34-4FE5-A347-58296525D6D9}"/>
    <dgm:cxn modelId="{9E961C72-EA3E-4F24-97DD-D7AE6E70C3E9}" type="presOf" srcId="{9B05EAF2-CEF2-4C39-BAC7-3588A7CD7740}" destId="{C1443E43-53CB-4F9C-AFCC-967C2B23C73A}" srcOrd="0" destOrd="0" presId="urn:microsoft.com/office/officeart/2005/8/layout/vList2"/>
    <dgm:cxn modelId="{57817473-0C7A-43DF-BEFE-5245F81DFD4D}" srcId="{5FA2893A-53F2-48E3-9D7D-7FAA0EDC8F0D}" destId="{4A6DDB69-8F83-4733-80BD-47F72E21A6AC}" srcOrd="1" destOrd="0" parTransId="{FDA8C9CB-7DEB-4B92-BF1A-338D8B1946D4}" sibTransId="{ABD9C7A5-EDA1-484F-965E-1CA403826AD2}"/>
    <dgm:cxn modelId="{60A98A81-E730-4E1D-A9D6-8504BACE8CA1}" type="presOf" srcId="{BC246D42-0480-490A-868F-A9FE01BF2575}" destId="{5EA25EBE-0D2D-4907-8A83-0198FD85CD50}" srcOrd="0" destOrd="0" presId="urn:microsoft.com/office/officeart/2005/8/layout/vList2"/>
    <dgm:cxn modelId="{1BE9B9AF-0DB5-4500-9300-F7E71A6208FB}" type="presOf" srcId="{4A6DDB69-8F83-4733-80BD-47F72E21A6AC}" destId="{89649739-300F-4194-BA9C-39DB1C7C3C15}" srcOrd="0" destOrd="0" presId="urn:microsoft.com/office/officeart/2005/8/layout/vList2"/>
    <dgm:cxn modelId="{D7EBA8B2-1FE7-43BB-9D3F-7AE9CDBEEC21}" type="presOf" srcId="{F676C285-886B-4D5E-9188-8F1F50C739D7}" destId="{FE98A8D5-44BB-4E70-8D03-D60485998BDA}" srcOrd="0" destOrd="0" presId="urn:microsoft.com/office/officeart/2005/8/layout/vList2"/>
    <dgm:cxn modelId="{A07B21BD-E1CC-45A5-BF5B-D43AD5E84E75}" type="presOf" srcId="{E2AC06C4-49EA-457C-B078-4650C32D8CCE}" destId="{E28447D0-B693-4390-BC4F-C0E3469628EA}" srcOrd="0" destOrd="0" presId="urn:microsoft.com/office/officeart/2005/8/layout/vList2"/>
    <dgm:cxn modelId="{9DDEDEC8-8C30-4F74-AF53-8164C92B687F}" srcId="{5FA2893A-53F2-48E3-9D7D-7FAA0EDC8F0D}" destId="{F676C285-886B-4D5E-9188-8F1F50C739D7}" srcOrd="0" destOrd="0" parTransId="{30D37854-E064-4016-9D1C-A1258F05C53E}" sibTransId="{D02CF348-FE9B-426D-9502-59E9909A585A}"/>
    <dgm:cxn modelId="{4B9063E1-80D2-4A3C-9F80-234F443714AC}" srcId="{5FA2893A-53F2-48E3-9D7D-7FAA0EDC8F0D}" destId="{9B05EAF2-CEF2-4C39-BAC7-3588A7CD7740}" srcOrd="2" destOrd="0" parTransId="{3ECA940B-27FB-446C-BE98-93D6F94F8EF2}" sibTransId="{4858C421-1D06-4E5F-B335-A013CDA30763}"/>
    <dgm:cxn modelId="{3B7B81F9-3617-42B6-BBAB-71A4D0F453E8}" type="presOf" srcId="{5FA2893A-53F2-48E3-9D7D-7FAA0EDC8F0D}" destId="{7D779993-2AC0-4A80-951E-B2A0C42D8832}" srcOrd="0" destOrd="0" presId="urn:microsoft.com/office/officeart/2005/8/layout/vList2"/>
    <dgm:cxn modelId="{970604FC-6ED7-425E-9823-016C50B79EE6}" srcId="{5FA2893A-53F2-48E3-9D7D-7FAA0EDC8F0D}" destId="{E2AC06C4-49EA-457C-B078-4650C32D8CCE}" srcOrd="3" destOrd="0" parTransId="{24EA7A82-3976-43FF-9AA5-AA6522A228F4}" sibTransId="{B6D8D911-2E2F-456E-B3FD-11DB53811054}"/>
    <dgm:cxn modelId="{CA438F64-8953-49A9-9B7C-429F65B7155C}" type="presParOf" srcId="{7D779993-2AC0-4A80-951E-B2A0C42D8832}" destId="{FE98A8D5-44BB-4E70-8D03-D60485998BDA}" srcOrd="0" destOrd="0" presId="urn:microsoft.com/office/officeart/2005/8/layout/vList2"/>
    <dgm:cxn modelId="{EB6DEEEE-8F18-431F-9935-AB4CA9847683}" type="presParOf" srcId="{7D779993-2AC0-4A80-951E-B2A0C42D8832}" destId="{70E3328F-5E6F-4962-812A-E8EA7BB02B65}" srcOrd="1" destOrd="0" presId="urn:microsoft.com/office/officeart/2005/8/layout/vList2"/>
    <dgm:cxn modelId="{452C2DDE-A94F-4C46-91D8-AD66784DB81F}" type="presParOf" srcId="{7D779993-2AC0-4A80-951E-B2A0C42D8832}" destId="{89649739-300F-4194-BA9C-39DB1C7C3C15}" srcOrd="2" destOrd="0" presId="urn:microsoft.com/office/officeart/2005/8/layout/vList2"/>
    <dgm:cxn modelId="{50549204-41DC-46EE-9CE5-536BBCFBCB7F}" type="presParOf" srcId="{7D779993-2AC0-4A80-951E-B2A0C42D8832}" destId="{CD33F588-253D-4940-B305-354FB5EFADFC}" srcOrd="3" destOrd="0" presId="urn:microsoft.com/office/officeart/2005/8/layout/vList2"/>
    <dgm:cxn modelId="{BE49DD08-7197-411C-AFDE-DD6ECC1966E7}" type="presParOf" srcId="{7D779993-2AC0-4A80-951E-B2A0C42D8832}" destId="{C1443E43-53CB-4F9C-AFCC-967C2B23C73A}" srcOrd="4" destOrd="0" presId="urn:microsoft.com/office/officeart/2005/8/layout/vList2"/>
    <dgm:cxn modelId="{7B799570-3F8A-444F-91C7-5EC74F2D2167}" type="presParOf" srcId="{7D779993-2AC0-4A80-951E-B2A0C42D8832}" destId="{E974A0FA-464E-421F-BE4A-E9D7BB1F7F58}" srcOrd="5" destOrd="0" presId="urn:microsoft.com/office/officeart/2005/8/layout/vList2"/>
    <dgm:cxn modelId="{DFBBA32F-4DA6-4633-B24F-769763A05CA9}" type="presParOf" srcId="{7D779993-2AC0-4A80-951E-B2A0C42D8832}" destId="{E28447D0-B693-4390-BC4F-C0E3469628EA}" srcOrd="6" destOrd="0" presId="urn:microsoft.com/office/officeart/2005/8/layout/vList2"/>
    <dgm:cxn modelId="{79026E25-1047-4AAC-BA86-E638D1A55CDC}" type="presParOf" srcId="{7D779993-2AC0-4A80-951E-B2A0C42D8832}" destId="{2B5C20EB-83D4-4DAE-902C-84A83540D152}" srcOrd="7" destOrd="0" presId="urn:microsoft.com/office/officeart/2005/8/layout/vList2"/>
    <dgm:cxn modelId="{E9AAF015-1CDB-4FDC-B618-12CBADB3DEF9}" type="presParOf" srcId="{7D779993-2AC0-4A80-951E-B2A0C42D8832}" destId="{5EA25EBE-0D2D-4907-8A83-0198FD85CD5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6F566F-D5D7-4EDB-A75B-1128B7E8933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EACFB8E-C6CE-4A27-893A-9688F4755D48}">
      <dgm:prSet/>
      <dgm:spPr/>
      <dgm:t>
        <a:bodyPr/>
        <a:lstStyle/>
        <a:p>
          <a:r>
            <a:rPr lang="en-US"/>
            <a:t>Higher pay</a:t>
          </a:r>
        </a:p>
      </dgm:t>
    </dgm:pt>
    <dgm:pt modelId="{2839F45A-A49B-491B-9191-98576DFD29C0}" type="parTrans" cxnId="{0EA46264-C6AC-4881-A0DB-31D95A080C26}">
      <dgm:prSet/>
      <dgm:spPr/>
      <dgm:t>
        <a:bodyPr/>
        <a:lstStyle/>
        <a:p>
          <a:endParaRPr lang="en-US"/>
        </a:p>
      </dgm:t>
    </dgm:pt>
    <dgm:pt modelId="{3814D77A-4DA5-432E-B7B4-552824BBF912}" type="sibTrans" cxnId="{0EA46264-C6AC-4881-A0DB-31D95A080C26}">
      <dgm:prSet/>
      <dgm:spPr/>
      <dgm:t>
        <a:bodyPr/>
        <a:lstStyle/>
        <a:p>
          <a:endParaRPr lang="en-US"/>
        </a:p>
      </dgm:t>
    </dgm:pt>
    <dgm:pt modelId="{D11EE2A3-A82D-4D1D-9006-6400919D64EC}">
      <dgm:prSet/>
      <dgm:spPr/>
      <dgm:t>
        <a:bodyPr/>
        <a:lstStyle/>
        <a:p>
          <a:r>
            <a:rPr lang="en-US"/>
            <a:t>Lower unemployment</a:t>
          </a:r>
        </a:p>
      </dgm:t>
    </dgm:pt>
    <dgm:pt modelId="{6EB4B1F8-301C-4FAE-84BF-F7319B6B8E84}" type="parTrans" cxnId="{0B0548BF-53CF-42D7-9148-D9E60CCCA889}">
      <dgm:prSet/>
      <dgm:spPr/>
      <dgm:t>
        <a:bodyPr/>
        <a:lstStyle/>
        <a:p>
          <a:endParaRPr lang="en-US"/>
        </a:p>
      </dgm:t>
    </dgm:pt>
    <dgm:pt modelId="{4C80431F-E28F-4E89-9FF9-89F3C8A47535}" type="sibTrans" cxnId="{0B0548BF-53CF-42D7-9148-D9E60CCCA889}">
      <dgm:prSet/>
      <dgm:spPr/>
      <dgm:t>
        <a:bodyPr/>
        <a:lstStyle/>
        <a:p>
          <a:endParaRPr lang="en-US"/>
        </a:p>
      </dgm:t>
    </dgm:pt>
    <dgm:pt modelId="{F2FA3217-0E09-4C4C-9F0B-9C8ED522F157}">
      <dgm:prSet/>
      <dgm:spPr/>
      <dgm:t>
        <a:bodyPr/>
        <a:lstStyle/>
        <a:p>
          <a:r>
            <a:rPr lang="en-US"/>
            <a:t>Increased benefits such as health insurance and retirement plans</a:t>
          </a:r>
        </a:p>
      </dgm:t>
    </dgm:pt>
    <dgm:pt modelId="{B265A655-9903-435A-9A2B-2993507064F5}" type="parTrans" cxnId="{A8942508-4ABD-443A-9665-34235E668648}">
      <dgm:prSet/>
      <dgm:spPr/>
      <dgm:t>
        <a:bodyPr/>
        <a:lstStyle/>
        <a:p>
          <a:endParaRPr lang="en-US"/>
        </a:p>
      </dgm:t>
    </dgm:pt>
    <dgm:pt modelId="{1EC46EA9-DFA5-4AEE-B4CE-38223D78549C}" type="sibTrans" cxnId="{A8942508-4ABD-443A-9665-34235E668648}">
      <dgm:prSet/>
      <dgm:spPr/>
      <dgm:t>
        <a:bodyPr/>
        <a:lstStyle/>
        <a:p>
          <a:endParaRPr lang="en-US"/>
        </a:p>
      </dgm:t>
    </dgm:pt>
    <dgm:pt modelId="{9456C479-D6EE-49C9-8398-57CDC9210D20}" type="pres">
      <dgm:prSet presAssocID="{CB6F566F-D5D7-4EDB-A75B-1128B7E89330}" presName="linear" presStyleCnt="0">
        <dgm:presLayoutVars>
          <dgm:animLvl val="lvl"/>
          <dgm:resizeHandles val="exact"/>
        </dgm:presLayoutVars>
      </dgm:prSet>
      <dgm:spPr/>
    </dgm:pt>
    <dgm:pt modelId="{FBD501B9-3EBD-484F-86A5-635465A506FF}" type="pres">
      <dgm:prSet presAssocID="{0EACFB8E-C6CE-4A27-893A-9688F4755D48}" presName="parentText" presStyleLbl="node1" presStyleIdx="0" presStyleCnt="3">
        <dgm:presLayoutVars>
          <dgm:chMax val="0"/>
          <dgm:bulletEnabled val="1"/>
        </dgm:presLayoutVars>
      </dgm:prSet>
      <dgm:spPr/>
    </dgm:pt>
    <dgm:pt modelId="{734A2907-DA72-45F2-84C5-186F728C6B52}" type="pres">
      <dgm:prSet presAssocID="{3814D77A-4DA5-432E-B7B4-552824BBF912}" presName="spacer" presStyleCnt="0"/>
      <dgm:spPr/>
    </dgm:pt>
    <dgm:pt modelId="{74443524-997E-44F8-A55C-5B258DB528F2}" type="pres">
      <dgm:prSet presAssocID="{D11EE2A3-A82D-4D1D-9006-6400919D64EC}" presName="parentText" presStyleLbl="node1" presStyleIdx="1" presStyleCnt="3">
        <dgm:presLayoutVars>
          <dgm:chMax val="0"/>
          <dgm:bulletEnabled val="1"/>
        </dgm:presLayoutVars>
      </dgm:prSet>
      <dgm:spPr/>
    </dgm:pt>
    <dgm:pt modelId="{6D2935B0-5F6F-4F5A-916C-B8CDBD5A69CC}" type="pres">
      <dgm:prSet presAssocID="{4C80431F-E28F-4E89-9FF9-89F3C8A47535}" presName="spacer" presStyleCnt="0"/>
      <dgm:spPr/>
    </dgm:pt>
    <dgm:pt modelId="{C6A68296-EF32-4787-AE14-DD3D5CA249F6}" type="pres">
      <dgm:prSet presAssocID="{F2FA3217-0E09-4C4C-9F0B-9C8ED522F157}" presName="parentText" presStyleLbl="node1" presStyleIdx="2" presStyleCnt="3">
        <dgm:presLayoutVars>
          <dgm:chMax val="0"/>
          <dgm:bulletEnabled val="1"/>
        </dgm:presLayoutVars>
      </dgm:prSet>
      <dgm:spPr/>
    </dgm:pt>
  </dgm:ptLst>
  <dgm:cxnLst>
    <dgm:cxn modelId="{A8942508-4ABD-443A-9665-34235E668648}" srcId="{CB6F566F-D5D7-4EDB-A75B-1128B7E89330}" destId="{F2FA3217-0E09-4C4C-9F0B-9C8ED522F157}" srcOrd="2" destOrd="0" parTransId="{B265A655-9903-435A-9A2B-2993507064F5}" sibTransId="{1EC46EA9-DFA5-4AEE-B4CE-38223D78549C}"/>
    <dgm:cxn modelId="{5302D42C-14E8-4745-A3E2-B892CFECA60A}" type="presOf" srcId="{CB6F566F-D5D7-4EDB-A75B-1128B7E89330}" destId="{9456C479-D6EE-49C9-8398-57CDC9210D20}" srcOrd="0" destOrd="0" presId="urn:microsoft.com/office/officeart/2005/8/layout/vList2"/>
    <dgm:cxn modelId="{5504CF63-06AD-4007-B6A3-46604376B82C}" type="presOf" srcId="{F2FA3217-0E09-4C4C-9F0B-9C8ED522F157}" destId="{C6A68296-EF32-4787-AE14-DD3D5CA249F6}" srcOrd="0" destOrd="0" presId="urn:microsoft.com/office/officeart/2005/8/layout/vList2"/>
    <dgm:cxn modelId="{0EA46264-C6AC-4881-A0DB-31D95A080C26}" srcId="{CB6F566F-D5D7-4EDB-A75B-1128B7E89330}" destId="{0EACFB8E-C6CE-4A27-893A-9688F4755D48}" srcOrd="0" destOrd="0" parTransId="{2839F45A-A49B-491B-9191-98576DFD29C0}" sibTransId="{3814D77A-4DA5-432E-B7B4-552824BBF912}"/>
    <dgm:cxn modelId="{76F39293-ECC3-43EE-95D3-4EF6EAF9C94E}" type="presOf" srcId="{0EACFB8E-C6CE-4A27-893A-9688F4755D48}" destId="{FBD501B9-3EBD-484F-86A5-635465A506FF}" srcOrd="0" destOrd="0" presId="urn:microsoft.com/office/officeart/2005/8/layout/vList2"/>
    <dgm:cxn modelId="{1FDA6AAB-6627-4700-BE83-FC569BEB130F}" type="presOf" srcId="{D11EE2A3-A82D-4D1D-9006-6400919D64EC}" destId="{74443524-997E-44F8-A55C-5B258DB528F2}" srcOrd="0" destOrd="0" presId="urn:microsoft.com/office/officeart/2005/8/layout/vList2"/>
    <dgm:cxn modelId="{0B0548BF-53CF-42D7-9148-D9E60CCCA889}" srcId="{CB6F566F-D5D7-4EDB-A75B-1128B7E89330}" destId="{D11EE2A3-A82D-4D1D-9006-6400919D64EC}" srcOrd="1" destOrd="0" parTransId="{6EB4B1F8-301C-4FAE-84BF-F7319B6B8E84}" sibTransId="{4C80431F-E28F-4E89-9FF9-89F3C8A47535}"/>
    <dgm:cxn modelId="{7B2802CB-E82A-4E16-A26C-33AA708E2EEF}" type="presParOf" srcId="{9456C479-D6EE-49C9-8398-57CDC9210D20}" destId="{FBD501B9-3EBD-484F-86A5-635465A506FF}" srcOrd="0" destOrd="0" presId="urn:microsoft.com/office/officeart/2005/8/layout/vList2"/>
    <dgm:cxn modelId="{00D9C247-C1A4-4F60-8F20-3C99357F6895}" type="presParOf" srcId="{9456C479-D6EE-49C9-8398-57CDC9210D20}" destId="{734A2907-DA72-45F2-84C5-186F728C6B52}" srcOrd="1" destOrd="0" presId="urn:microsoft.com/office/officeart/2005/8/layout/vList2"/>
    <dgm:cxn modelId="{AAF14106-25FF-4D15-9447-345ACCD85124}" type="presParOf" srcId="{9456C479-D6EE-49C9-8398-57CDC9210D20}" destId="{74443524-997E-44F8-A55C-5B258DB528F2}" srcOrd="2" destOrd="0" presId="urn:microsoft.com/office/officeart/2005/8/layout/vList2"/>
    <dgm:cxn modelId="{377D3D61-4C5C-4CBB-8EF1-2A23FE9584E7}" type="presParOf" srcId="{9456C479-D6EE-49C9-8398-57CDC9210D20}" destId="{6D2935B0-5F6F-4F5A-916C-B8CDBD5A69CC}" srcOrd="3" destOrd="0" presId="urn:microsoft.com/office/officeart/2005/8/layout/vList2"/>
    <dgm:cxn modelId="{D524559E-6C81-4746-A703-B9407FE97C79}" type="presParOf" srcId="{9456C479-D6EE-49C9-8398-57CDC9210D20}" destId="{C6A68296-EF32-4787-AE14-DD3D5CA249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E1234-301F-435F-B7B6-C333D8874ABD}">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4304C5-0E2A-45F8-8639-24AA2B244DFD}">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7A0E51-0161-44FB-93FD-1B56BAC64254}">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89000">
            <a:lnSpc>
              <a:spcPct val="90000"/>
            </a:lnSpc>
            <a:spcBef>
              <a:spcPct val="0"/>
            </a:spcBef>
            <a:spcAft>
              <a:spcPct val="35000"/>
            </a:spcAft>
            <a:buNone/>
          </a:pPr>
          <a:r>
            <a:rPr lang="en-US" sz="2000" kern="1200"/>
            <a:t>Grants provide money for educational expenses. They do not have to be repaid. </a:t>
          </a:r>
        </a:p>
      </dsp:txBody>
      <dsp:txXfrm>
        <a:off x="1437631" y="531"/>
        <a:ext cx="9077968" cy="1244702"/>
      </dsp:txXfrm>
    </dsp:sp>
    <dsp:sp modelId="{CFE493BC-871E-4C35-A19C-3788A3DDA8C2}">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65B5E5-B17C-4C44-8894-8F038043F304}">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A25D5F-02EA-4963-A6D3-5AEBA8080CC1}">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89000">
            <a:lnSpc>
              <a:spcPct val="90000"/>
            </a:lnSpc>
            <a:spcBef>
              <a:spcPct val="0"/>
            </a:spcBef>
            <a:spcAft>
              <a:spcPct val="35000"/>
            </a:spcAft>
            <a:buNone/>
          </a:pPr>
          <a:r>
            <a:rPr lang="en-US" sz="2000" kern="1200"/>
            <a:t>Work/Study programs provide subsidized jobs while in college. These jobs are often on campus and provide valuable work experience.</a:t>
          </a:r>
        </a:p>
      </dsp:txBody>
      <dsp:txXfrm>
        <a:off x="1437631" y="1556410"/>
        <a:ext cx="9077968" cy="1244702"/>
      </dsp:txXfrm>
    </dsp:sp>
    <dsp:sp modelId="{DA1D1324-F76E-4F95-AA49-80F4FAD003E6}">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75C1B0-3D96-45BC-A508-253C6881B7AE}">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332EF4-7422-4235-851E-9E42D921D101}">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89000">
            <a:lnSpc>
              <a:spcPct val="90000"/>
            </a:lnSpc>
            <a:spcBef>
              <a:spcPct val="0"/>
            </a:spcBef>
            <a:spcAft>
              <a:spcPct val="35000"/>
            </a:spcAft>
            <a:buNone/>
          </a:pPr>
          <a:r>
            <a:rPr lang="en-US" sz="2000" kern="1200"/>
            <a:t>Loans must be paid back. Loans for low-income students have low interest rates and payment does not begin until you leave college. Loans for higher income students have higher interest rates and you must pay the interest while attending college. </a:t>
          </a:r>
        </a:p>
      </dsp:txBody>
      <dsp:txXfrm>
        <a:off x="1437631" y="3112289"/>
        <a:ext cx="9077968" cy="12447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349B7-0C76-4379-94CF-6DCC6EADCBBA}">
      <dsp:nvSpPr>
        <dsp:cNvPr id="0" name=""/>
        <dsp:cNvSpPr/>
      </dsp:nvSpPr>
      <dsp:spPr>
        <a:xfrm>
          <a:off x="1333" y="110983"/>
          <a:ext cx="4682211" cy="297320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3066EE-F323-499A-863E-7DB625A489F3}">
      <dsp:nvSpPr>
        <dsp:cNvPr id="0" name=""/>
        <dsp:cNvSpPr/>
      </dsp:nvSpPr>
      <dsp:spPr>
        <a:xfrm>
          <a:off x="521579" y="605216"/>
          <a:ext cx="4682211" cy="297320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t>Eligibility for aid</a:t>
          </a:r>
        </a:p>
      </dsp:txBody>
      <dsp:txXfrm>
        <a:off x="608661" y="692298"/>
        <a:ext cx="4508047" cy="2799040"/>
      </dsp:txXfrm>
    </dsp:sp>
    <dsp:sp modelId="{E265CFDE-CFBE-4BD7-98B0-1142907FCF57}">
      <dsp:nvSpPr>
        <dsp:cNvPr id="0" name=""/>
        <dsp:cNvSpPr/>
      </dsp:nvSpPr>
      <dsp:spPr>
        <a:xfrm>
          <a:off x="5724037" y="110983"/>
          <a:ext cx="4682211" cy="297320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EDB69C-9253-426D-9297-11424425197D}">
      <dsp:nvSpPr>
        <dsp:cNvPr id="0" name=""/>
        <dsp:cNvSpPr/>
      </dsp:nvSpPr>
      <dsp:spPr>
        <a:xfrm>
          <a:off x="6244283" y="605216"/>
          <a:ext cx="4682211" cy="297320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t>Types of aid you </a:t>
          </a:r>
          <a:r>
            <a:rPr lang="en-US" sz="5600" kern="1200"/>
            <a:t>may receive</a:t>
          </a:r>
          <a:endParaRPr lang="en-US" sz="5600" kern="1200" dirty="0"/>
        </a:p>
      </dsp:txBody>
      <dsp:txXfrm>
        <a:off x="6331365" y="692298"/>
        <a:ext cx="4508047" cy="2799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E8F36-94A1-4649-BD7A-7E25925ABB1D}">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49273-0D18-4F6E-B006-1D651F2066A9}">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High school counseling office</a:t>
          </a:r>
        </a:p>
      </dsp:txBody>
      <dsp:txXfrm>
        <a:off x="0" y="2492"/>
        <a:ext cx="6492875" cy="1700138"/>
      </dsp:txXfrm>
    </dsp:sp>
    <dsp:sp modelId="{4A478B9C-3448-4E8D-9F73-DD6BA28EBB8A}">
      <dsp:nvSpPr>
        <dsp:cNvPr id="0" name=""/>
        <dsp:cNvSpPr/>
      </dsp:nvSpPr>
      <dsp:spPr>
        <a:xfrm>
          <a:off x="0" y="1702630"/>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3D3BEC-DB01-4C84-825A-8016F82B9408}">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College financial aid or scholarship office</a:t>
          </a:r>
        </a:p>
      </dsp:txBody>
      <dsp:txXfrm>
        <a:off x="0" y="1702630"/>
        <a:ext cx="6492875" cy="1700138"/>
      </dsp:txXfrm>
    </dsp:sp>
    <dsp:sp modelId="{D037F44C-F21F-4F69-834D-75E71E92B7EE}">
      <dsp:nvSpPr>
        <dsp:cNvPr id="0" name=""/>
        <dsp:cNvSpPr/>
      </dsp:nvSpPr>
      <dsp:spPr>
        <a:xfrm>
          <a:off x="0" y="3402769"/>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00E84-C145-4BDE-820F-405AF56C304C}">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The Federal Student Aid Website at </a:t>
          </a:r>
          <a:r>
            <a:rPr lang="en-US" sz="4500" kern="1200">
              <a:hlinkClick xmlns:r="http://schemas.openxmlformats.org/officeDocument/2006/relationships" r:id="rId1"/>
            </a:rPr>
            <a:t>studentaid.gov</a:t>
          </a:r>
          <a:endParaRPr lang="en-US" sz="4500" kern="1200"/>
        </a:p>
      </dsp:txBody>
      <dsp:txXfrm>
        <a:off x="0" y="3402769"/>
        <a:ext cx="6492875" cy="17001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3C4CB-C621-4ECD-A89D-D1DF1D7866AF}">
      <dsp:nvSpPr>
        <dsp:cNvPr id="0" name=""/>
        <dsp:cNvSpPr/>
      </dsp:nvSpPr>
      <dsp:spPr>
        <a:xfrm>
          <a:off x="0" y="38546"/>
          <a:ext cx="6666833" cy="150955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High school counseling office</a:t>
          </a:r>
        </a:p>
      </dsp:txBody>
      <dsp:txXfrm>
        <a:off x="73690" y="112236"/>
        <a:ext cx="6519453" cy="1362175"/>
      </dsp:txXfrm>
    </dsp:sp>
    <dsp:sp modelId="{46BFCDA1-4552-4BFE-9790-6F0D2C3EA7FC}">
      <dsp:nvSpPr>
        <dsp:cNvPr id="0" name=""/>
        <dsp:cNvSpPr/>
      </dsp:nvSpPr>
      <dsp:spPr>
        <a:xfrm>
          <a:off x="0" y="1657542"/>
          <a:ext cx="6666833" cy="1509555"/>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College financial aid or scholarship office</a:t>
          </a:r>
        </a:p>
      </dsp:txBody>
      <dsp:txXfrm>
        <a:off x="73690" y="1731232"/>
        <a:ext cx="6519453" cy="1362175"/>
      </dsp:txXfrm>
    </dsp:sp>
    <dsp:sp modelId="{68963E8E-7DC2-490C-A5A5-F011DFCFDFBE}">
      <dsp:nvSpPr>
        <dsp:cNvPr id="0" name=""/>
        <dsp:cNvSpPr/>
      </dsp:nvSpPr>
      <dsp:spPr>
        <a:xfrm>
          <a:off x="0" y="3276537"/>
          <a:ext cx="6666833" cy="1509555"/>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Online </a:t>
          </a:r>
        </a:p>
      </dsp:txBody>
      <dsp:txXfrm>
        <a:off x="73690" y="3350227"/>
        <a:ext cx="6519453" cy="1362175"/>
      </dsp:txXfrm>
    </dsp:sp>
    <dsp:sp modelId="{48BC40DC-211E-4107-AE5A-BFA618FE0F35}">
      <dsp:nvSpPr>
        <dsp:cNvPr id="0" name=""/>
        <dsp:cNvSpPr/>
      </dsp:nvSpPr>
      <dsp:spPr>
        <a:xfrm>
          <a:off x="0" y="4786093"/>
          <a:ext cx="6666833"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48260" rIns="270256" bIns="48260" numCol="1" spcCol="1270" anchor="t" anchorCtr="0">
          <a:noAutofit/>
        </a:bodyPr>
        <a:lstStyle/>
        <a:p>
          <a:pPr marL="285750" lvl="1" indent="-285750" algn="l" defTabSz="1333500">
            <a:lnSpc>
              <a:spcPct val="90000"/>
            </a:lnSpc>
            <a:spcBef>
              <a:spcPct val="0"/>
            </a:spcBef>
            <a:spcAft>
              <a:spcPct val="20000"/>
            </a:spcAft>
            <a:buChar char="•"/>
          </a:pPr>
          <a:endParaRPr lang="en-US" sz="3000" kern="1200" dirty="0"/>
        </a:p>
      </dsp:txBody>
      <dsp:txXfrm>
        <a:off x="0" y="4786093"/>
        <a:ext cx="6666833" cy="6292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98A8D5-44BB-4E70-8D03-D60485998BDA}">
      <dsp:nvSpPr>
        <dsp:cNvPr id="0" name=""/>
        <dsp:cNvSpPr/>
      </dsp:nvSpPr>
      <dsp:spPr>
        <a:xfrm>
          <a:off x="0" y="96709"/>
          <a:ext cx="6666833" cy="9945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Three current letters of recommendation (from employers, teachers)</a:t>
          </a:r>
        </a:p>
      </dsp:txBody>
      <dsp:txXfrm>
        <a:off x="48547" y="145256"/>
        <a:ext cx="6569739" cy="897406"/>
      </dsp:txXfrm>
    </dsp:sp>
    <dsp:sp modelId="{89649739-300F-4194-BA9C-39DB1C7C3C15}">
      <dsp:nvSpPr>
        <dsp:cNvPr id="0" name=""/>
        <dsp:cNvSpPr/>
      </dsp:nvSpPr>
      <dsp:spPr>
        <a:xfrm>
          <a:off x="0" y="1163209"/>
          <a:ext cx="6666833" cy="994500"/>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 statement of your personal goals</a:t>
          </a:r>
        </a:p>
      </dsp:txBody>
      <dsp:txXfrm>
        <a:off x="48547" y="1211756"/>
        <a:ext cx="6569739" cy="897406"/>
      </dsp:txXfrm>
    </dsp:sp>
    <dsp:sp modelId="{C1443E43-53CB-4F9C-AFCC-967C2B23C73A}">
      <dsp:nvSpPr>
        <dsp:cNvPr id="0" name=""/>
        <dsp:cNvSpPr/>
      </dsp:nvSpPr>
      <dsp:spPr>
        <a:xfrm>
          <a:off x="0" y="2229710"/>
          <a:ext cx="6666833" cy="99450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 statement of your financial need</a:t>
          </a:r>
        </a:p>
      </dsp:txBody>
      <dsp:txXfrm>
        <a:off x="48547" y="2278257"/>
        <a:ext cx="6569739" cy="897406"/>
      </dsp:txXfrm>
    </dsp:sp>
    <dsp:sp modelId="{E28447D0-B693-4390-BC4F-C0E3469628EA}">
      <dsp:nvSpPr>
        <dsp:cNvPr id="0" name=""/>
        <dsp:cNvSpPr/>
      </dsp:nvSpPr>
      <dsp:spPr>
        <a:xfrm>
          <a:off x="0" y="3296210"/>
          <a:ext cx="6666833" cy="994500"/>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Copies of your transcripts</a:t>
          </a:r>
        </a:p>
      </dsp:txBody>
      <dsp:txXfrm>
        <a:off x="48547" y="3344757"/>
        <a:ext cx="6569739" cy="897406"/>
      </dsp:txXfrm>
    </dsp:sp>
    <dsp:sp modelId="{5EA25EBE-0D2D-4907-8A83-0198FD85CD50}">
      <dsp:nvSpPr>
        <dsp:cNvPr id="0" name=""/>
        <dsp:cNvSpPr/>
      </dsp:nvSpPr>
      <dsp:spPr>
        <a:xfrm>
          <a:off x="0" y="4362710"/>
          <a:ext cx="6666833" cy="9945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Copies of any scholarship applications you have already filled out</a:t>
          </a:r>
        </a:p>
      </dsp:txBody>
      <dsp:txXfrm>
        <a:off x="48547" y="4411257"/>
        <a:ext cx="6569739" cy="8974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501B9-3EBD-484F-86A5-635465A506FF}">
      <dsp:nvSpPr>
        <dsp:cNvPr id="0" name=""/>
        <dsp:cNvSpPr/>
      </dsp:nvSpPr>
      <dsp:spPr>
        <a:xfrm>
          <a:off x="0" y="51766"/>
          <a:ext cx="10515600" cy="1350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Higher pay</a:t>
          </a:r>
        </a:p>
      </dsp:txBody>
      <dsp:txXfrm>
        <a:off x="65934" y="117700"/>
        <a:ext cx="10383732" cy="1218787"/>
      </dsp:txXfrm>
    </dsp:sp>
    <dsp:sp modelId="{74443524-997E-44F8-A55C-5B258DB528F2}">
      <dsp:nvSpPr>
        <dsp:cNvPr id="0" name=""/>
        <dsp:cNvSpPr/>
      </dsp:nvSpPr>
      <dsp:spPr>
        <a:xfrm>
          <a:off x="0" y="1500341"/>
          <a:ext cx="10515600" cy="1350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Lower unemployment</a:t>
          </a:r>
        </a:p>
      </dsp:txBody>
      <dsp:txXfrm>
        <a:off x="65934" y="1566275"/>
        <a:ext cx="10383732" cy="1218787"/>
      </dsp:txXfrm>
    </dsp:sp>
    <dsp:sp modelId="{C6A68296-EF32-4787-AE14-DD3D5CA249F6}">
      <dsp:nvSpPr>
        <dsp:cNvPr id="0" name=""/>
        <dsp:cNvSpPr/>
      </dsp:nvSpPr>
      <dsp:spPr>
        <a:xfrm>
          <a:off x="0" y="2948916"/>
          <a:ext cx="10515600" cy="1350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Increased benefits such as health insurance and retirement plans</a:t>
          </a:r>
        </a:p>
      </dsp:txBody>
      <dsp:txXfrm>
        <a:off x="65934" y="3014850"/>
        <a:ext cx="10383732" cy="12187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191F-67C0-49E8-806C-2B35FCF6E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77AA46-83C0-492D-A63F-8EA421787A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7A36D7-C83C-43BE-B1A8-DAF5891D84E6}"/>
              </a:ext>
            </a:extLst>
          </p:cNvPr>
          <p:cNvSpPr>
            <a:spLocks noGrp="1"/>
          </p:cNvSpPr>
          <p:nvPr>
            <p:ph type="dt" sz="half" idx="10"/>
          </p:nvPr>
        </p:nvSpPr>
        <p:spPr/>
        <p:txBody>
          <a:bodyPr/>
          <a:lstStyle/>
          <a:p>
            <a:fld id="{E2F9C9AC-D8AB-489A-9121-B1AA39CDBFF0}" type="datetimeFigureOut">
              <a:rPr lang="en-US" smtClean="0"/>
              <a:t>5/25/2023</a:t>
            </a:fld>
            <a:endParaRPr lang="en-US"/>
          </a:p>
        </p:txBody>
      </p:sp>
      <p:sp>
        <p:nvSpPr>
          <p:cNvPr id="5" name="Footer Placeholder 4">
            <a:extLst>
              <a:ext uri="{FF2B5EF4-FFF2-40B4-BE49-F238E27FC236}">
                <a16:creationId xmlns:a16="http://schemas.microsoft.com/office/drawing/2014/main" id="{B0AE4F8C-A54D-4997-8BE0-91ADF5775A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760013-8162-42C3-8D58-989F7ADA836E}"/>
              </a:ext>
            </a:extLst>
          </p:cNvPr>
          <p:cNvSpPr>
            <a:spLocks noGrp="1"/>
          </p:cNvSpPr>
          <p:nvPr>
            <p:ph type="sldNum" sz="quarter" idx="12"/>
          </p:nvPr>
        </p:nvSpPr>
        <p:spPr/>
        <p:txBody>
          <a:bodyPr/>
          <a:lstStyle/>
          <a:p>
            <a:fld id="{C8321324-9F35-449F-9A08-246DFE738801}" type="slidenum">
              <a:rPr lang="en-US" smtClean="0"/>
              <a:t>‹#›</a:t>
            </a:fld>
            <a:endParaRPr lang="en-US"/>
          </a:p>
        </p:txBody>
      </p:sp>
    </p:spTree>
    <p:extLst>
      <p:ext uri="{BB962C8B-B14F-4D97-AF65-F5344CB8AC3E}">
        <p14:creationId xmlns:p14="http://schemas.microsoft.com/office/powerpoint/2010/main" val="4174322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E089-8380-4391-B44B-84B5904C05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540133-9B7C-4AB4-B298-E1E10A0610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3C9E6-C95F-4FFA-AB24-9338B8E0F7CA}"/>
              </a:ext>
            </a:extLst>
          </p:cNvPr>
          <p:cNvSpPr>
            <a:spLocks noGrp="1"/>
          </p:cNvSpPr>
          <p:nvPr>
            <p:ph type="dt" sz="half" idx="10"/>
          </p:nvPr>
        </p:nvSpPr>
        <p:spPr/>
        <p:txBody>
          <a:bodyPr/>
          <a:lstStyle/>
          <a:p>
            <a:fld id="{E2F9C9AC-D8AB-489A-9121-B1AA39CDBFF0}" type="datetimeFigureOut">
              <a:rPr lang="en-US" smtClean="0"/>
              <a:t>5/25/2023</a:t>
            </a:fld>
            <a:endParaRPr lang="en-US"/>
          </a:p>
        </p:txBody>
      </p:sp>
      <p:sp>
        <p:nvSpPr>
          <p:cNvPr id="5" name="Footer Placeholder 4">
            <a:extLst>
              <a:ext uri="{FF2B5EF4-FFF2-40B4-BE49-F238E27FC236}">
                <a16:creationId xmlns:a16="http://schemas.microsoft.com/office/drawing/2014/main" id="{D54911A5-529C-449C-91E7-5B63264C72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8ECB1-D310-4EAA-AEA8-9B1AB9E908DD}"/>
              </a:ext>
            </a:extLst>
          </p:cNvPr>
          <p:cNvSpPr>
            <a:spLocks noGrp="1"/>
          </p:cNvSpPr>
          <p:nvPr>
            <p:ph type="sldNum" sz="quarter" idx="12"/>
          </p:nvPr>
        </p:nvSpPr>
        <p:spPr/>
        <p:txBody>
          <a:bodyPr/>
          <a:lstStyle/>
          <a:p>
            <a:fld id="{C8321324-9F35-449F-9A08-246DFE738801}" type="slidenum">
              <a:rPr lang="en-US" smtClean="0"/>
              <a:t>‹#›</a:t>
            </a:fld>
            <a:endParaRPr lang="en-US"/>
          </a:p>
        </p:txBody>
      </p:sp>
    </p:spTree>
    <p:extLst>
      <p:ext uri="{BB962C8B-B14F-4D97-AF65-F5344CB8AC3E}">
        <p14:creationId xmlns:p14="http://schemas.microsoft.com/office/powerpoint/2010/main" val="2324336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C6345C-3AF2-4D01-B974-72146AFF3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949654-B026-4B77-86EE-67A13DC2C4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79550-AB09-4614-812B-0FA95F30F8D8}"/>
              </a:ext>
            </a:extLst>
          </p:cNvPr>
          <p:cNvSpPr>
            <a:spLocks noGrp="1"/>
          </p:cNvSpPr>
          <p:nvPr>
            <p:ph type="dt" sz="half" idx="10"/>
          </p:nvPr>
        </p:nvSpPr>
        <p:spPr/>
        <p:txBody>
          <a:bodyPr/>
          <a:lstStyle/>
          <a:p>
            <a:fld id="{E2F9C9AC-D8AB-489A-9121-B1AA39CDBFF0}" type="datetimeFigureOut">
              <a:rPr lang="en-US" smtClean="0"/>
              <a:t>5/25/2023</a:t>
            </a:fld>
            <a:endParaRPr lang="en-US"/>
          </a:p>
        </p:txBody>
      </p:sp>
      <p:sp>
        <p:nvSpPr>
          <p:cNvPr id="5" name="Footer Placeholder 4">
            <a:extLst>
              <a:ext uri="{FF2B5EF4-FFF2-40B4-BE49-F238E27FC236}">
                <a16:creationId xmlns:a16="http://schemas.microsoft.com/office/drawing/2014/main" id="{41C140B8-F017-4057-9663-D3A5A5120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DF476-10A2-4795-BDCB-B58BA1A6B8CA}"/>
              </a:ext>
            </a:extLst>
          </p:cNvPr>
          <p:cNvSpPr>
            <a:spLocks noGrp="1"/>
          </p:cNvSpPr>
          <p:nvPr>
            <p:ph type="sldNum" sz="quarter" idx="12"/>
          </p:nvPr>
        </p:nvSpPr>
        <p:spPr/>
        <p:txBody>
          <a:bodyPr/>
          <a:lstStyle/>
          <a:p>
            <a:fld id="{C8321324-9F35-449F-9A08-246DFE738801}" type="slidenum">
              <a:rPr lang="en-US" smtClean="0"/>
              <a:t>‹#›</a:t>
            </a:fld>
            <a:endParaRPr lang="en-US"/>
          </a:p>
        </p:txBody>
      </p:sp>
    </p:spTree>
    <p:extLst>
      <p:ext uri="{BB962C8B-B14F-4D97-AF65-F5344CB8AC3E}">
        <p14:creationId xmlns:p14="http://schemas.microsoft.com/office/powerpoint/2010/main" val="197110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7349-7EF4-4BFA-B989-9AA9C9B0D7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64DB49-8D9C-48A4-9BB6-89408CAB64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CEA41-7D9B-4EC9-9B4D-CE55116545C5}"/>
              </a:ext>
            </a:extLst>
          </p:cNvPr>
          <p:cNvSpPr>
            <a:spLocks noGrp="1"/>
          </p:cNvSpPr>
          <p:nvPr>
            <p:ph type="dt" sz="half" idx="10"/>
          </p:nvPr>
        </p:nvSpPr>
        <p:spPr/>
        <p:txBody>
          <a:bodyPr/>
          <a:lstStyle/>
          <a:p>
            <a:fld id="{E2F9C9AC-D8AB-489A-9121-B1AA39CDBFF0}" type="datetimeFigureOut">
              <a:rPr lang="en-US" smtClean="0"/>
              <a:t>5/25/2023</a:t>
            </a:fld>
            <a:endParaRPr lang="en-US"/>
          </a:p>
        </p:txBody>
      </p:sp>
      <p:sp>
        <p:nvSpPr>
          <p:cNvPr id="5" name="Footer Placeholder 4">
            <a:extLst>
              <a:ext uri="{FF2B5EF4-FFF2-40B4-BE49-F238E27FC236}">
                <a16:creationId xmlns:a16="http://schemas.microsoft.com/office/drawing/2014/main" id="{DE34F81E-7E1F-41F1-B0B0-248AA9CED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3AE39-B16E-48CC-A1B6-1A09F92474B8}"/>
              </a:ext>
            </a:extLst>
          </p:cNvPr>
          <p:cNvSpPr>
            <a:spLocks noGrp="1"/>
          </p:cNvSpPr>
          <p:nvPr>
            <p:ph type="sldNum" sz="quarter" idx="12"/>
          </p:nvPr>
        </p:nvSpPr>
        <p:spPr/>
        <p:txBody>
          <a:bodyPr/>
          <a:lstStyle/>
          <a:p>
            <a:fld id="{C8321324-9F35-449F-9A08-246DFE738801}" type="slidenum">
              <a:rPr lang="en-US" smtClean="0"/>
              <a:t>‹#›</a:t>
            </a:fld>
            <a:endParaRPr lang="en-US"/>
          </a:p>
        </p:txBody>
      </p:sp>
    </p:spTree>
    <p:extLst>
      <p:ext uri="{BB962C8B-B14F-4D97-AF65-F5344CB8AC3E}">
        <p14:creationId xmlns:p14="http://schemas.microsoft.com/office/powerpoint/2010/main" val="411407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7417-B191-4151-B447-4AA06FBB7A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E415CC-BF44-486E-A15B-DA0253ACC2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D5702C-EF55-468D-9C14-4D6261C9A6F7}"/>
              </a:ext>
            </a:extLst>
          </p:cNvPr>
          <p:cNvSpPr>
            <a:spLocks noGrp="1"/>
          </p:cNvSpPr>
          <p:nvPr>
            <p:ph type="dt" sz="half" idx="10"/>
          </p:nvPr>
        </p:nvSpPr>
        <p:spPr/>
        <p:txBody>
          <a:bodyPr/>
          <a:lstStyle/>
          <a:p>
            <a:fld id="{E2F9C9AC-D8AB-489A-9121-B1AA39CDBFF0}" type="datetimeFigureOut">
              <a:rPr lang="en-US" smtClean="0"/>
              <a:t>5/25/2023</a:t>
            </a:fld>
            <a:endParaRPr lang="en-US"/>
          </a:p>
        </p:txBody>
      </p:sp>
      <p:sp>
        <p:nvSpPr>
          <p:cNvPr id="5" name="Footer Placeholder 4">
            <a:extLst>
              <a:ext uri="{FF2B5EF4-FFF2-40B4-BE49-F238E27FC236}">
                <a16:creationId xmlns:a16="http://schemas.microsoft.com/office/drawing/2014/main" id="{0065F89D-8043-406E-8D9E-BCB4B75C8F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2EBD4-35B6-4A17-AF52-6E6135B4A785}"/>
              </a:ext>
            </a:extLst>
          </p:cNvPr>
          <p:cNvSpPr>
            <a:spLocks noGrp="1"/>
          </p:cNvSpPr>
          <p:nvPr>
            <p:ph type="sldNum" sz="quarter" idx="12"/>
          </p:nvPr>
        </p:nvSpPr>
        <p:spPr/>
        <p:txBody>
          <a:bodyPr/>
          <a:lstStyle/>
          <a:p>
            <a:fld id="{C8321324-9F35-449F-9A08-246DFE738801}" type="slidenum">
              <a:rPr lang="en-US" smtClean="0"/>
              <a:t>‹#›</a:t>
            </a:fld>
            <a:endParaRPr lang="en-US"/>
          </a:p>
        </p:txBody>
      </p:sp>
    </p:spTree>
    <p:extLst>
      <p:ext uri="{BB962C8B-B14F-4D97-AF65-F5344CB8AC3E}">
        <p14:creationId xmlns:p14="http://schemas.microsoft.com/office/powerpoint/2010/main" val="4127792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F67B7-786A-465F-9A6D-BC01EA24C2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9211D-308D-4561-8164-19A83D5910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BE26AA-5D6B-41F1-9A25-3E003C0FB1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992493-3C85-4D64-9ECC-9141A4DA8847}"/>
              </a:ext>
            </a:extLst>
          </p:cNvPr>
          <p:cNvSpPr>
            <a:spLocks noGrp="1"/>
          </p:cNvSpPr>
          <p:nvPr>
            <p:ph type="dt" sz="half" idx="10"/>
          </p:nvPr>
        </p:nvSpPr>
        <p:spPr/>
        <p:txBody>
          <a:bodyPr/>
          <a:lstStyle/>
          <a:p>
            <a:fld id="{E2F9C9AC-D8AB-489A-9121-B1AA39CDBFF0}" type="datetimeFigureOut">
              <a:rPr lang="en-US" smtClean="0"/>
              <a:t>5/25/2023</a:t>
            </a:fld>
            <a:endParaRPr lang="en-US"/>
          </a:p>
        </p:txBody>
      </p:sp>
      <p:sp>
        <p:nvSpPr>
          <p:cNvPr id="6" name="Footer Placeholder 5">
            <a:extLst>
              <a:ext uri="{FF2B5EF4-FFF2-40B4-BE49-F238E27FC236}">
                <a16:creationId xmlns:a16="http://schemas.microsoft.com/office/drawing/2014/main" id="{AE50E468-6FB4-459E-9693-B603F2DFD1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9971A1-72CC-4296-ADDB-C8D49C1ACFBF}"/>
              </a:ext>
            </a:extLst>
          </p:cNvPr>
          <p:cNvSpPr>
            <a:spLocks noGrp="1"/>
          </p:cNvSpPr>
          <p:nvPr>
            <p:ph type="sldNum" sz="quarter" idx="12"/>
          </p:nvPr>
        </p:nvSpPr>
        <p:spPr/>
        <p:txBody>
          <a:bodyPr/>
          <a:lstStyle/>
          <a:p>
            <a:fld id="{C8321324-9F35-449F-9A08-246DFE738801}" type="slidenum">
              <a:rPr lang="en-US" smtClean="0"/>
              <a:t>‹#›</a:t>
            </a:fld>
            <a:endParaRPr lang="en-US"/>
          </a:p>
        </p:txBody>
      </p:sp>
    </p:spTree>
    <p:extLst>
      <p:ext uri="{BB962C8B-B14F-4D97-AF65-F5344CB8AC3E}">
        <p14:creationId xmlns:p14="http://schemas.microsoft.com/office/powerpoint/2010/main" val="1427187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96B67-5611-4ED8-99BA-1073D8F977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7F480B-A770-4C8F-B11B-C2982BDF7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1B181-9F06-40EA-8A44-E9A538639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CB5585-7086-4DEC-BB0F-F6F438244B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0C667F-227C-4D27-BC38-471A6CF26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D4456-DFA4-4977-A438-C629D26D6628}"/>
              </a:ext>
            </a:extLst>
          </p:cNvPr>
          <p:cNvSpPr>
            <a:spLocks noGrp="1"/>
          </p:cNvSpPr>
          <p:nvPr>
            <p:ph type="dt" sz="half" idx="10"/>
          </p:nvPr>
        </p:nvSpPr>
        <p:spPr/>
        <p:txBody>
          <a:bodyPr/>
          <a:lstStyle/>
          <a:p>
            <a:fld id="{E2F9C9AC-D8AB-489A-9121-B1AA39CDBFF0}" type="datetimeFigureOut">
              <a:rPr lang="en-US" smtClean="0"/>
              <a:t>5/25/2023</a:t>
            </a:fld>
            <a:endParaRPr lang="en-US"/>
          </a:p>
        </p:txBody>
      </p:sp>
      <p:sp>
        <p:nvSpPr>
          <p:cNvPr id="8" name="Footer Placeholder 7">
            <a:extLst>
              <a:ext uri="{FF2B5EF4-FFF2-40B4-BE49-F238E27FC236}">
                <a16:creationId xmlns:a16="http://schemas.microsoft.com/office/drawing/2014/main" id="{EC23C46B-0CEA-4C86-B498-85C20300AD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8F4E06-9943-4ACD-886A-0576E7A7CF26}"/>
              </a:ext>
            </a:extLst>
          </p:cNvPr>
          <p:cNvSpPr>
            <a:spLocks noGrp="1"/>
          </p:cNvSpPr>
          <p:nvPr>
            <p:ph type="sldNum" sz="quarter" idx="12"/>
          </p:nvPr>
        </p:nvSpPr>
        <p:spPr/>
        <p:txBody>
          <a:bodyPr/>
          <a:lstStyle/>
          <a:p>
            <a:fld id="{C8321324-9F35-449F-9A08-246DFE738801}" type="slidenum">
              <a:rPr lang="en-US" smtClean="0"/>
              <a:t>‹#›</a:t>
            </a:fld>
            <a:endParaRPr lang="en-US"/>
          </a:p>
        </p:txBody>
      </p:sp>
    </p:spTree>
    <p:extLst>
      <p:ext uri="{BB962C8B-B14F-4D97-AF65-F5344CB8AC3E}">
        <p14:creationId xmlns:p14="http://schemas.microsoft.com/office/powerpoint/2010/main" val="2505306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A530-7296-4E27-AC98-21B05D123B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20C0B-434B-4F79-B021-8305F1CD3DBC}"/>
              </a:ext>
            </a:extLst>
          </p:cNvPr>
          <p:cNvSpPr>
            <a:spLocks noGrp="1"/>
          </p:cNvSpPr>
          <p:nvPr>
            <p:ph type="dt" sz="half" idx="10"/>
          </p:nvPr>
        </p:nvSpPr>
        <p:spPr/>
        <p:txBody>
          <a:bodyPr/>
          <a:lstStyle/>
          <a:p>
            <a:fld id="{E2F9C9AC-D8AB-489A-9121-B1AA39CDBFF0}" type="datetimeFigureOut">
              <a:rPr lang="en-US" smtClean="0"/>
              <a:t>5/25/2023</a:t>
            </a:fld>
            <a:endParaRPr lang="en-US"/>
          </a:p>
        </p:txBody>
      </p:sp>
      <p:sp>
        <p:nvSpPr>
          <p:cNvPr id="4" name="Footer Placeholder 3">
            <a:extLst>
              <a:ext uri="{FF2B5EF4-FFF2-40B4-BE49-F238E27FC236}">
                <a16:creationId xmlns:a16="http://schemas.microsoft.com/office/drawing/2014/main" id="{B74E9EFF-FBAF-479D-9E4A-6DAA6B922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D43FB1-799D-4447-8169-806412F31EAE}"/>
              </a:ext>
            </a:extLst>
          </p:cNvPr>
          <p:cNvSpPr>
            <a:spLocks noGrp="1"/>
          </p:cNvSpPr>
          <p:nvPr>
            <p:ph type="sldNum" sz="quarter" idx="12"/>
          </p:nvPr>
        </p:nvSpPr>
        <p:spPr/>
        <p:txBody>
          <a:bodyPr/>
          <a:lstStyle/>
          <a:p>
            <a:fld id="{C8321324-9F35-449F-9A08-246DFE738801}" type="slidenum">
              <a:rPr lang="en-US" smtClean="0"/>
              <a:t>‹#›</a:t>
            </a:fld>
            <a:endParaRPr lang="en-US"/>
          </a:p>
        </p:txBody>
      </p:sp>
    </p:spTree>
    <p:extLst>
      <p:ext uri="{BB962C8B-B14F-4D97-AF65-F5344CB8AC3E}">
        <p14:creationId xmlns:p14="http://schemas.microsoft.com/office/powerpoint/2010/main" val="618337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D0425-5C3E-4D4D-A555-D48C76701D5B}"/>
              </a:ext>
            </a:extLst>
          </p:cNvPr>
          <p:cNvSpPr>
            <a:spLocks noGrp="1"/>
          </p:cNvSpPr>
          <p:nvPr>
            <p:ph type="dt" sz="half" idx="10"/>
          </p:nvPr>
        </p:nvSpPr>
        <p:spPr/>
        <p:txBody>
          <a:bodyPr/>
          <a:lstStyle/>
          <a:p>
            <a:fld id="{E2F9C9AC-D8AB-489A-9121-B1AA39CDBFF0}" type="datetimeFigureOut">
              <a:rPr lang="en-US" smtClean="0"/>
              <a:t>5/25/2023</a:t>
            </a:fld>
            <a:endParaRPr lang="en-US"/>
          </a:p>
        </p:txBody>
      </p:sp>
      <p:sp>
        <p:nvSpPr>
          <p:cNvPr id="3" name="Footer Placeholder 2">
            <a:extLst>
              <a:ext uri="{FF2B5EF4-FFF2-40B4-BE49-F238E27FC236}">
                <a16:creationId xmlns:a16="http://schemas.microsoft.com/office/drawing/2014/main" id="{F019A9D0-2FAF-4991-9C5C-DA5EFBD075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21575C-0606-4092-BF88-94D53D7ECE5A}"/>
              </a:ext>
            </a:extLst>
          </p:cNvPr>
          <p:cNvSpPr>
            <a:spLocks noGrp="1"/>
          </p:cNvSpPr>
          <p:nvPr>
            <p:ph type="sldNum" sz="quarter" idx="12"/>
          </p:nvPr>
        </p:nvSpPr>
        <p:spPr/>
        <p:txBody>
          <a:bodyPr/>
          <a:lstStyle/>
          <a:p>
            <a:fld id="{C8321324-9F35-449F-9A08-246DFE738801}" type="slidenum">
              <a:rPr lang="en-US" smtClean="0"/>
              <a:t>‹#›</a:t>
            </a:fld>
            <a:endParaRPr lang="en-US"/>
          </a:p>
        </p:txBody>
      </p:sp>
    </p:spTree>
    <p:extLst>
      <p:ext uri="{BB962C8B-B14F-4D97-AF65-F5344CB8AC3E}">
        <p14:creationId xmlns:p14="http://schemas.microsoft.com/office/powerpoint/2010/main" val="304413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2CA8-E23F-4A54-9180-2E587D457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C111E9-3AF9-4ED3-AC73-55CFB3A490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C5BE4-D08B-40F6-9164-F1F5CFB71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7F9353-07A1-4093-A4CA-5011E00E2A79}"/>
              </a:ext>
            </a:extLst>
          </p:cNvPr>
          <p:cNvSpPr>
            <a:spLocks noGrp="1"/>
          </p:cNvSpPr>
          <p:nvPr>
            <p:ph type="dt" sz="half" idx="10"/>
          </p:nvPr>
        </p:nvSpPr>
        <p:spPr/>
        <p:txBody>
          <a:bodyPr/>
          <a:lstStyle/>
          <a:p>
            <a:fld id="{E2F9C9AC-D8AB-489A-9121-B1AA39CDBFF0}" type="datetimeFigureOut">
              <a:rPr lang="en-US" smtClean="0"/>
              <a:t>5/25/2023</a:t>
            </a:fld>
            <a:endParaRPr lang="en-US"/>
          </a:p>
        </p:txBody>
      </p:sp>
      <p:sp>
        <p:nvSpPr>
          <p:cNvPr id="6" name="Footer Placeholder 5">
            <a:extLst>
              <a:ext uri="{FF2B5EF4-FFF2-40B4-BE49-F238E27FC236}">
                <a16:creationId xmlns:a16="http://schemas.microsoft.com/office/drawing/2014/main" id="{4FF0DE4F-EE85-421F-97B4-97E8DB387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342172-CFB8-4A52-8120-3EE7FB5FAA4E}"/>
              </a:ext>
            </a:extLst>
          </p:cNvPr>
          <p:cNvSpPr>
            <a:spLocks noGrp="1"/>
          </p:cNvSpPr>
          <p:nvPr>
            <p:ph type="sldNum" sz="quarter" idx="12"/>
          </p:nvPr>
        </p:nvSpPr>
        <p:spPr/>
        <p:txBody>
          <a:bodyPr/>
          <a:lstStyle/>
          <a:p>
            <a:fld id="{C8321324-9F35-449F-9A08-246DFE738801}" type="slidenum">
              <a:rPr lang="en-US" smtClean="0"/>
              <a:t>‹#›</a:t>
            </a:fld>
            <a:endParaRPr lang="en-US"/>
          </a:p>
        </p:txBody>
      </p:sp>
    </p:spTree>
    <p:extLst>
      <p:ext uri="{BB962C8B-B14F-4D97-AF65-F5344CB8AC3E}">
        <p14:creationId xmlns:p14="http://schemas.microsoft.com/office/powerpoint/2010/main" val="1253286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BA281-1B2F-44FA-8B07-ABBAA69891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2B126D-E3DD-457C-95F1-08840FF57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E193ED-FED9-40A2-B9E4-2BF380C9F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6E0066-54F1-4007-9CAC-CA94EA61556D}"/>
              </a:ext>
            </a:extLst>
          </p:cNvPr>
          <p:cNvSpPr>
            <a:spLocks noGrp="1"/>
          </p:cNvSpPr>
          <p:nvPr>
            <p:ph type="dt" sz="half" idx="10"/>
          </p:nvPr>
        </p:nvSpPr>
        <p:spPr/>
        <p:txBody>
          <a:bodyPr/>
          <a:lstStyle/>
          <a:p>
            <a:fld id="{E2F9C9AC-D8AB-489A-9121-B1AA39CDBFF0}" type="datetimeFigureOut">
              <a:rPr lang="en-US" smtClean="0"/>
              <a:t>5/25/2023</a:t>
            </a:fld>
            <a:endParaRPr lang="en-US"/>
          </a:p>
        </p:txBody>
      </p:sp>
      <p:sp>
        <p:nvSpPr>
          <p:cNvPr id="6" name="Footer Placeholder 5">
            <a:extLst>
              <a:ext uri="{FF2B5EF4-FFF2-40B4-BE49-F238E27FC236}">
                <a16:creationId xmlns:a16="http://schemas.microsoft.com/office/drawing/2014/main" id="{8CBA4174-EB80-4F90-8363-E52A5D5EC1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44C00-CCBA-42C5-A47C-D9D1D469E531}"/>
              </a:ext>
            </a:extLst>
          </p:cNvPr>
          <p:cNvSpPr>
            <a:spLocks noGrp="1"/>
          </p:cNvSpPr>
          <p:nvPr>
            <p:ph type="sldNum" sz="quarter" idx="12"/>
          </p:nvPr>
        </p:nvSpPr>
        <p:spPr/>
        <p:txBody>
          <a:bodyPr/>
          <a:lstStyle/>
          <a:p>
            <a:fld id="{C8321324-9F35-449F-9A08-246DFE738801}" type="slidenum">
              <a:rPr lang="en-US" smtClean="0"/>
              <a:t>‹#›</a:t>
            </a:fld>
            <a:endParaRPr lang="en-US"/>
          </a:p>
        </p:txBody>
      </p:sp>
    </p:spTree>
    <p:extLst>
      <p:ext uri="{BB962C8B-B14F-4D97-AF65-F5344CB8AC3E}">
        <p14:creationId xmlns:p14="http://schemas.microsoft.com/office/powerpoint/2010/main" val="1255005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685AC-1888-48CC-AE8C-34BFA1B71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2A299C-DD65-433C-A0D0-71A40F4E80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8A4DB-CA54-4DA6-9BF7-1635F410B2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F9C9AC-D8AB-489A-9121-B1AA39CDBFF0}" type="datetimeFigureOut">
              <a:rPr lang="en-US" smtClean="0"/>
              <a:t>5/25/2023</a:t>
            </a:fld>
            <a:endParaRPr lang="en-US"/>
          </a:p>
        </p:txBody>
      </p:sp>
      <p:sp>
        <p:nvSpPr>
          <p:cNvPr id="5" name="Footer Placeholder 4">
            <a:extLst>
              <a:ext uri="{FF2B5EF4-FFF2-40B4-BE49-F238E27FC236}">
                <a16:creationId xmlns:a16="http://schemas.microsoft.com/office/drawing/2014/main" id="{A1DAFDB3-B42C-46ED-B8F8-49D7351D5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B81F8D-787B-43A5-AAE3-D10373DC99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321324-9F35-449F-9A08-246DFE738801}" type="slidenum">
              <a:rPr lang="en-US" smtClean="0"/>
              <a:t>‹#›</a:t>
            </a:fld>
            <a:endParaRPr lang="en-US"/>
          </a:p>
        </p:txBody>
      </p:sp>
    </p:spTree>
    <p:extLst>
      <p:ext uri="{BB962C8B-B14F-4D97-AF65-F5344CB8AC3E}">
        <p14:creationId xmlns:p14="http://schemas.microsoft.com/office/powerpoint/2010/main" val="190104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6.xml"/><Relationship Id="rId1" Type="http://schemas.openxmlformats.org/officeDocument/2006/relationships/video" Target="https://www.youtube.com/embed/w9HWaQpuNSk?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hyperlink" Target="https://d.docs.live.net/7db0cee375c13348/Documents/PowerPoint%20Financial%20Literacy/3.Paying%20for%20College.pptx"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video" Target="https://www.youtube.com/embed/Pn4OECMTh5w?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money&#10;&#10;Description automatically generated with low confidence">
            <a:extLst>
              <a:ext uri="{FF2B5EF4-FFF2-40B4-BE49-F238E27FC236}">
                <a16:creationId xmlns:a16="http://schemas.microsoft.com/office/drawing/2014/main" id="{2732AB74-08BA-49EC-8F56-404E4CB89EAF}"/>
              </a:ext>
            </a:extLst>
          </p:cNvPr>
          <p:cNvPicPr>
            <a:picLocks noChangeAspect="1"/>
          </p:cNvPicPr>
          <p:nvPr/>
        </p:nvPicPr>
        <p:blipFill rotWithShape="1">
          <a:blip r:embed="rId2">
            <a:extLst>
              <a:ext uri="{28A0092B-C50C-407E-A947-70E740481C1C}">
                <a14:useLocalDpi xmlns:a14="http://schemas.microsoft.com/office/drawing/2010/main" val="0"/>
              </a:ext>
            </a:extLst>
          </a:blip>
          <a:srcRect t="1543" b="3892"/>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759696-31A6-49BF-B23D-FAAB4F075A0D}"/>
              </a:ext>
            </a:extLst>
          </p:cNvPr>
          <p:cNvSpPr>
            <a:spLocks noGrp="1"/>
          </p:cNvSpPr>
          <p:nvPr>
            <p:ph type="ctrTitle"/>
          </p:nvPr>
        </p:nvSpPr>
        <p:spPr>
          <a:xfrm>
            <a:off x="175851" y="777952"/>
            <a:ext cx="3973385" cy="3692028"/>
          </a:xfrm>
          <a:noFill/>
        </p:spPr>
        <p:txBody>
          <a:bodyPr>
            <a:normAutofit/>
          </a:bodyPr>
          <a:lstStyle/>
          <a:p>
            <a:pPr algn="l"/>
            <a:r>
              <a:rPr lang="en-US" sz="5200" dirty="0"/>
              <a:t>Unit 3:</a:t>
            </a:r>
            <a:br>
              <a:rPr lang="en-US" sz="5200" dirty="0"/>
            </a:br>
            <a:r>
              <a:rPr lang="en-US" sz="5200" dirty="0"/>
              <a:t>Paying for College</a:t>
            </a:r>
          </a:p>
        </p:txBody>
      </p:sp>
    </p:spTree>
    <p:extLst>
      <p:ext uri="{BB962C8B-B14F-4D97-AF65-F5344CB8AC3E}">
        <p14:creationId xmlns:p14="http://schemas.microsoft.com/office/powerpoint/2010/main" val="2200641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A565-E426-4919-8077-D7F13FFD1F04}"/>
              </a:ext>
            </a:extLst>
          </p:cNvPr>
          <p:cNvSpPr>
            <a:spLocks noGrp="1"/>
          </p:cNvSpPr>
          <p:nvPr>
            <p:ph type="title"/>
          </p:nvPr>
        </p:nvSpPr>
        <p:spPr/>
        <p:txBody>
          <a:bodyPr/>
          <a:lstStyle/>
          <a:p>
            <a:r>
              <a:rPr lang="en-US" dirty="0"/>
              <a:t>How to Fill Out the FAFSA Form</a:t>
            </a:r>
          </a:p>
        </p:txBody>
      </p:sp>
      <p:pic>
        <p:nvPicPr>
          <p:cNvPr id="3" name="Online Media 2" title="How to Fill Out the Free Application for Federal Student Aid (FAFSA®) Form">
            <a:hlinkClick r:id="" action="ppaction://media"/>
            <a:extLst>
              <a:ext uri="{FF2B5EF4-FFF2-40B4-BE49-F238E27FC236}">
                <a16:creationId xmlns:a16="http://schemas.microsoft.com/office/drawing/2014/main" id="{F37BD634-5355-41B4-80B6-E62E8EC4A24A}"/>
              </a:ext>
            </a:extLst>
          </p:cNvPr>
          <p:cNvPicPr>
            <a:picLocks noRot="1" noChangeAspect="1"/>
          </p:cNvPicPr>
          <p:nvPr>
            <a:videoFile r:link="rId1"/>
          </p:nvPr>
        </p:nvPicPr>
        <p:blipFill>
          <a:blip r:embed="rId3"/>
          <a:stretch>
            <a:fillRect/>
          </a:stretch>
        </p:blipFill>
        <p:spPr>
          <a:xfrm>
            <a:off x="1920855" y="1734360"/>
            <a:ext cx="7174507" cy="4053597"/>
          </a:xfrm>
          <a:prstGeom prst="rect">
            <a:avLst/>
          </a:prstGeom>
        </p:spPr>
      </p:pic>
    </p:spTree>
    <p:extLst>
      <p:ext uri="{BB962C8B-B14F-4D97-AF65-F5344CB8AC3E}">
        <p14:creationId xmlns:p14="http://schemas.microsoft.com/office/powerpoint/2010/main" val="84759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FBEBE6-813A-4BA9-A71B-9100E3DBA118}"/>
              </a:ext>
            </a:extLst>
          </p:cNvPr>
          <p:cNvSpPr>
            <a:spLocks noGrp="1"/>
          </p:cNvSpPr>
          <p:nvPr>
            <p:ph type="title"/>
          </p:nvPr>
        </p:nvSpPr>
        <p:spPr>
          <a:xfrm>
            <a:off x="1028700" y="1967266"/>
            <a:ext cx="2628900" cy="2547257"/>
          </a:xfrm>
          <a:noFill/>
        </p:spPr>
        <p:txBody>
          <a:bodyPr anchor="ctr">
            <a:normAutofit/>
          </a:bodyPr>
          <a:lstStyle/>
          <a:p>
            <a:pPr algn="ctr"/>
            <a:r>
              <a:rPr lang="en-US" sz="3600">
                <a:solidFill>
                  <a:srgbClr val="FFFFFF"/>
                </a:solidFill>
              </a:rPr>
              <a:t>Apply for a Scholarship</a:t>
            </a:r>
          </a:p>
        </p:txBody>
      </p:sp>
      <p:pic>
        <p:nvPicPr>
          <p:cNvPr id="4" name="Picture 3" descr="Text&#10;&#10;Description automatically generated">
            <a:extLst>
              <a:ext uri="{FF2B5EF4-FFF2-40B4-BE49-F238E27FC236}">
                <a16:creationId xmlns:a16="http://schemas.microsoft.com/office/drawing/2014/main" id="{F5697062-AA8A-47FE-95E9-8A93972DE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2810590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E45EE63-DD7E-4DB1-B6E5-1CC4DE24D343}"/>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a:solidFill>
                  <a:schemeClr val="tx1"/>
                </a:solidFill>
                <a:latin typeface="+mj-lt"/>
                <a:ea typeface="+mj-ea"/>
                <a:cs typeface="+mj-cs"/>
              </a:rPr>
              <a:t>A Common Myth</a:t>
            </a:r>
          </a:p>
        </p:txBody>
      </p:sp>
      <p:sp>
        <p:nvSpPr>
          <p:cNvPr id="3" name="Content Placeholder 2">
            <a:extLst>
              <a:ext uri="{FF2B5EF4-FFF2-40B4-BE49-F238E27FC236}">
                <a16:creationId xmlns:a16="http://schemas.microsoft.com/office/drawing/2014/main" id="{68F8B206-85FB-4B56-BFE6-29B53044420D}"/>
              </a:ext>
            </a:extLst>
          </p:cNvPr>
          <p:cNvSpPr>
            <a:spLocks noGrp="1"/>
          </p:cNvSpPr>
          <p:nvPr>
            <p:ph idx="1"/>
          </p:nvPr>
        </p:nvSpPr>
        <p:spPr>
          <a:xfrm>
            <a:off x="3315031" y="4076802"/>
            <a:ext cx="5561938" cy="1534587"/>
          </a:xfrm>
        </p:spPr>
        <p:txBody>
          <a:bodyPr vert="horz" lIns="91440" tIns="45720" rIns="91440" bIns="45720" rtlCol="0">
            <a:normAutofit/>
          </a:bodyPr>
          <a:lstStyle/>
          <a:p>
            <a:pPr marL="0" indent="0" algn="ctr">
              <a:buNone/>
            </a:pPr>
            <a:r>
              <a:rPr lang="en-US" kern="1200" dirty="0">
                <a:solidFill>
                  <a:schemeClr val="tx1"/>
                </a:solidFill>
                <a:latin typeface="+mn-lt"/>
                <a:ea typeface="+mn-ea"/>
                <a:cs typeface="+mn-cs"/>
              </a:rPr>
              <a:t>Scholarships are only based on good grades and financial need.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524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F3BA54-C22E-4153-9446-1BF3ADE9166A}"/>
              </a:ext>
            </a:extLst>
          </p:cNvPr>
          <p:cNvSpPr>
            <a:spLocks noGrp="1"/>
          </p:cNvSpPr>
          <p:nvPr>
            <p:ph type="title"/>
          </p:nvPr>
        </p:nvSpPr>
        <p:spPr>
          <a:xfrm>
            <a:off x="686834" y="1153572"/>
            <a:ext cx="3200400" cy="4461163"/>
          </a:xfrm>
        </p:spPr>
        <p:txBody>
          <a:bodyPr>
            <a:normAutofit/>
          </a:bodyPr>
          <a:lstStyle/>
          <a:p>
            <a:r>
              <a:rPr lang="en-US">
                <a:solidFill>
                  <a:srgbClr val="FFFFFF"/>
                </a:solidFill>
              </a:rPr>
              <a:t>Key Idea</a:t>
            </a:r>
          </a:p>
        </p:txBody>
      </p:sp>
      <p:sp>
        <p:nvSpPr>
          <p:cNvPr id="28"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A0CD5DB-7B6D-48FA-BA19-E85DE6463058}"/>
              </a:ext>
            </a:extLst>
          </p:cNvPr>
          <p:cNvSpPr>
            <a:spLocks noGrp="1"/>
          </p:cNvSpPr>
          <p:nvPr>
            <p:ph idx="1"/>
          </p:nvPr>
        </p:nvSpPr>
        <p:spPr>
          <a:xfrm>
            <a:off x="4447308" y="591344"/>
            <a:ext cx="6906491" cy="5585619"/>
          </a:xfrm>
        </p:spPr>
        <p:txBody>
          <a:bodyPr anchor="ctr">
            <a:normAutofit/>
          </a:bodyPr>
          <a:lstStyle/>
          <a:p>
            <a:pPr marL="0" indent="0">
              <a:buNone/>
            </a:pPr>
            <a:r>
              <a:rPr lang="en-US"/>
              <a:t>Scholarships are often awarded based on good grades and financial need. However, there are many scholarships based on a multitude of factors:</a:t>
            </a:r>
          </a:p>
          <a:p>
            <a:r>
              <a:rPr lang="en-US"/>
              <a:t>Interests</a:t>
            </a:r>
          </a:p>
          <a:p>
            <a:r>
              <a:rPr lang="en-US"/>
              <a:t>Type of college major</a:t>
            </a:r>
          </a:p>
          <a:p>
            <a:r>
              <a:rPr lang="en-US"/>
              <a:t>Parent’s occupation</a:t>
            </a:r>
          </a:p>
          <a:p>
            <a:r>
              <a:rPr lang="en-US"/>
              <a:t>Religion</a:t>
            </a:r>
          </a:p>
          <a:p>
            <a:r>
              <a:rPr lang="en-US"/>
              <a:t>Military service</a:t>
            </a:r>
          </a:p>
          <a:p>
            <a:r>
              <a:rPr lang="en-US"/>
              <a:t>Other</a:t>
            </a:r>
            <a:endParaRPr lang="en-US" dirty="0"/>
          </a:p>
        </p:txBody>
      </p:sp>
    </p:spTree>
    <p:extLst>
      <p:ext uri="{BB962C8B-B14F-4D97-AF65-F5344CB8AC3E}">
        <p14:creationId xmlns:p14="http://schemas.microsoft.com/office/powerpoint/2010/main" val="42971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EF916F-4B2F-4D6E-8293-4914DFD4ECB7}"/>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How to Find a Scholarship</a:t>
            </a:r>
          </a:p>
        </p:txBody>
      </p:sp>
      <p:graphicFrame>
        <p:nvGraphicFramePr>
          <p:cNvPr id="5" name="Content Placeholder 2">
            <a:extLst>
              <a:ext uri="{FF2B5EF4-FFF2-40B4-BE49-F238E27FC236}">
                <a16:creationId xmlns:a16="http://schemas.microsoft.com/office/drawing/2014/main" id="{E4DBDF1C-4A02-9DE4-5CA9-7118930070DD}"/>
              </a:ext>
            </a:extLst>
          </p:cNvPr>
          <p:cNvGraphicFramePr>
            <a:graphicFrameLocks noGrp="1"/>
          </p:cNvGraphicFramePr>
          <p:nvPr>
            <p:ph idx="1"/>
            <p:extLst>
              <p:ext uri="{D42A27DB-BD31-4B8C-83A1-F6EECF244321}">
                <p14:modId xmlns:p14="http://schemas.microsoft.com/office/powerpoint/2010/main" val="3945871662"/>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7426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A638EF2-3CCB-4082-AE55-ED95C6EB32B0}"/>
              </a:ext>
            </a:extLst>
          </p:cNvPr>
          <p:cNvSpPr>
            <a:spLocks noGrp="1"/>
          </p:cNvSpPr>
          <p:nvPr>
            <p:ph type="title"/>
          </p:nvPr>
        </p:nvSpPr>
        <p:spPr>
          <a:xfrm>
            <a:off x="2555631" y="1441938"/>
            <a:ext cx="7080738" cy="3974124"/>
          </a:xfrm>
        </p:spPr>
        <p:txBody>
          <a:bodyPr>
            <a:normAutofit/>
          </a:bodyPr>
          <a:lstStyle/>
          <a:p>
            <a:pPr algn="ctr"/>
            <a:r>
              <a:rPr lang="en-US" sz="4200">
                <a:solidFill>
                  <a:schemeClr val="bg1">
                    <a:lumMod val="95000"/>
                    <a:lumOff val="5000"/>
                  </a:schemeClr>
                </a:solidFill>
              </a:rPr>
              <a:t>Go to:</a:t>
            </a:r>
            <a:br>
              <a:rPr lang="en-US" sz="4200">
                <a:solidFill>
                  <a:schemeClr val="bg1">
                    <a:lumMod val="95000"/>
                    <a:lumOff val="5000"/>
                  </a:schemeClr>
                </a:solidFill>
              </a:rPr>
            </a:br>
            <a:br>
              <a:rPr lang="en-US" sz="4200">
                <a:solidFill>
                  <a:schemeClr val="bg1">
                    <a:lumMod val="95000"/>
                    <a:lumOff val="5000"/>
                  </a:schemeClr>
                </a:solidFill>
              </a:rPr>
            </a:br>
            <a:r>
              <a:rPr lang="en-US" sz="4200">
                <a:solidFill>
                  <a:schemeClr val="bg1">
                    <a:lumMod val="95000"/>
                    <a:lumOff val="5000"/>
                  </a:schemeClr>
                </a:solidFill>
                <a:hlinkClick r:id="rId2"/>
              </a:rPr>
              <a:t>The U.S. Department of Labor Free Scholarship Research Tool </a:t>
            </a:r>
            <a:br>
              <a:rPr lang="en-US" sz="4200">
                <a:solidFill>
                  <a:schemeClr val="bg1">
                    <a:lumMod val="95000"/>
                    <a:lumOff val="5000"/>
                  </a:schemeClr>
                </a:solidFill>
              </a:rPr>
            </a:br>
            <a:br>
              <a:rPr lang="en-US" sz="4200">
                <a:solidFill>
                  <a:schemeClr val="bg1">
                    <a:lumMod val="95000"/>
                    <a:lumOff val="5000"/>
                  </a:schemeClr>
                </a:solidFill>
              </a:rPr>
            </a:br>
            <a:endParaRPr lang="en-US" sz="4200">
              <a:solidFill>
                <a:schemeClr val="bg1">
                  <a:lumMod val="95000"/>
                  <a:lumOff val="5000"/>
                </a:schemeClr>
              </a:solidFill>
            </a:endParaRPr>
          </a:p>
        </p:txBody>
      </p:sp>
    </p:spTree>
    <p:extLst>
      <p:ext uri="{BB962C8B-B14F-4D97-AF65-F5344CB8AC3E}">
        <p14:creationId xmlns:p14="http://schemas.microsoft.com/office/powerpoint/2010/main" val="237652148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40238D-CAEB-4D65-A888-BF315CCA16CE}"/>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Start a Scholarship File</a:t>
            </a:r>
          </a:p>
        </p:txBody>
      </p:sp>
      <p:graphicFrame>
        <p:nvGraphicFramePr>
          <p:cNvPr id="5" name="Content Placeholder 2">
            <a:extLst>
              <a:ext uri="{FF2B5EF4-FFF2-40B4-BE49-F238E27FC236}">
                <a16:creationId xmlns:a16="http://schemas.microsoft.com/office/drawing/2014/main" id="{31DC757E-4826-B518-1B61-73D7BDF28B3B}"/>
              </a:ext>
            </a:extLst>
          </p:cNvPr>
          <p:cNvGraphicFramePr>
            <a:graphicFrameLocks noGrp="1"/>
          </p:cNvGraphicFramePr>
          <p:nvPr>
            <p:ph idx="1"/>
            <p:extLst>
              <p:ext uri="{D42A27DB-BD31-4B8C-83A1-F6EECF244321}">
                <p14:modId xmlns:p14="http://schemas.microsoft.com/office/powerpoint/2010/main" val="4428132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381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788B7F0-AEF4-465A-AF75-CC9AED220D99}"/>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5600" kern="1200" dirty="0">
                <a:solidFill>
                  <a:schemeClr val="tx1"/>
                </a:solidFill>
                <a:latin typeface="+mj-lt"/>
                <a:ea typeface="+mj-ea"/>
                <a:cs typeface="+mj-cs"/>
              </a:rPr>
              <a:t>Be Aware of Scholarship Scams</a:t>
            </a:r>
          </a:p>
        </p:txBody>
      </p:sp>
      <p:sp>
        <p:nvSpPr>
          <p:cNvPr id="3" name="Content Placeholder 2">
            <a:extLst>
              <a:ext uri="{FF2B5EF4-FFF2-40B4-BE49-F238E27FC236}">
                <a16:creationId xmlns:a16="http://schemas.microsoft.com/office/drawing/2014/main" id="{684A178D-3B7C-4C10-8E42-5DF207E99101}"/>
              </a:ext>
            </a:extLst>
          </p:cNvPr>
          <p:cNvSpPr>
            <a:spLocks noGrp="1"/>
          </p:cNvSpPr>
          <p:nvPr>
            <p:ph idx="1"/>
          </p:nvPr>
        </p:nvSpPr>
        <p:spPr>
          <a:xfrm>
            <a:off x="3315031" y="4076802"/>
            <a:ext cx="5561938" cy="1534587"/>
          </a:xfrm>
        </p:spPr>
        <p:txBody>
          <a:bodyPr vert="horz" lIns="91440" tIns="45720" rIns="91440" bIns="45720" rtlCol="0">
            <a:normAutofit/>
          </a:bodyPr>
          <a:lstStyle/>
          <a:p>
            <a:pPr marL="0" indent="0" algn="ctr">
              <a:buNone/>
            </a:pPr>
            <a:r>
              <a:rPr lang="en-US" sz="2400" kern="1200">
                <a:solidFill>
                  <a:schemeClr val="tx1"/>
                </a:solidFill>
                <a:latin typeface="+mn-lt"/>
                <a:ea typeface="+mn-ea"/>
                <a:cs typeface="+mn-cs"/>
              </a:rPr>
              <a:t>It is not necessary to pay anyone to find a scholarship for you. Use your own resources.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549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79EECFE-814E-4B68-96A7-86A795BD2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AF180F00-B4B2-4196-BB1C-ECD21B03F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E2DC57-A7F4-40DA-AEE9-B1BEB92D8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75" y="625059"/>
            <a:ext cx="6891182" cy="5607882"/>
          </a:xfrm>
          <a:prstGeom prst="rect">
            <a:avLst/>
          </a:pr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FEE210-C4A0-40BE-88AC-879A5A59BE1C}"/>
              </a:ext>
            </a:extLst>
          </p:cNvPr>
          <p:cNvSpPr>
            <a:spLocks noGrp="1"/>
          </p:cNvSpPr>
          <p:nvPr>
            <p:ph type="title"/>
          </p:nvPr>
        </p:nvSpPr>
        <p:spPr>
          <a:xfrm>
            <a:off x="1244388" y="1383527"/>
            <a:ext cx="5811555" cy="4175166"/>
          </a:xfrm>
        </p:spPr>
        <p:txBody>
          <a:bodyPr vert="horz" lIns="91440" tIns="45720" rIns="91440" bIns="45720" rtlCol="0" anchor="ctr">
            <a:normAutofit/>
          </a:bodyPr>
          <a:lstStyle/>
          <a:p>
            <a:pPr algn="r"/>
            <a:r>
              <a:rPr lang="en-US" sz="3100" kern="1200">
                <a:solidFill>
                  <a:schemeClr val="tx1">
                    <a:lumMod val="75000"/>
                    <a:lumOff val="25000"/>
                  </a:schemeClr>
                </a:solidFill>
                <a:latin typeface="+mj-lt"/>
                <a:ea typeface="+mj-ea"/>
                <a:cs typeface="+mj-cs"/>
              </a:rPr>
              <a:t>Average Cost of a College Education</a:t>
            </a:r>
            <a:br>
              <a:rPr lang="en-US" sz="3100" kern="1200">
                <a:solidFill>
                  <a:schemeClr val="tx1">
                    <a:lumMod val="75000"/>
                    <a:lumOff val="25000"/>
                  </a:schemeClr>
                </a:solidFill>
                <a:latin typeface="+mj-lt"/>
                <a:ea typeface="+mj-ea"/>
                <a:cs typeface="+mj-cs"/>
              </a:rPr>
            </a:br>
            <a:r>
              <a:rPr lang="en-US" sz="3100" kern="1200">
                <a:solidFill>
                  <a:schemeClr val="tx1">
                    <a:lumMod val="75000"/>
                    <a:lumOff val="25000"/>
                  </a:schemeClr>
                </a:solidFill>
                <a:latin typeface="+mj-lt"/>
                <a:ea typeface="+mj-ea"/>
                <a:cs typeface="+mj-cs"/>
              </a:rPr>
              <a:t>$28,950</a:t>
            </a:r>
            <a:br>
              <a:rPr lang="en-US" sz="3100" kern="1200">
                <a:solidFill>
                  <a:schemeClr val="tx1">
                    <a:lumMod val="75000"/>
                    <a:lumOff val="25000"/>
                  </a:schemeClr>
                </a:solidFill>
                <a:latin typeface="+mj-lt"/>
                <a:ea typeface="+mj-ea"/>
                <a:cs typeface="+mj-cs"/>
              </a:rPr>
            </a:br>
            <a:br>
              <a:rPr lang="en-US" sz="3100" kern="1200">
                <a:solidFill>
                  <a:schemeClr val="tx1">
                    <a:lumMod val="75000"/>
                    <a:lumOff val="25000"/>
                  </a:schemeClr>
                </a:solidFill>
                <a:latin typeface="+mj-lt"/>
                <a:ea typeface="+mj-ea"/>
                <a:cs typeface="+mj-cs"/>
              </a:rPr>
            </a:br>
            <a:r>
              <a:rPr lang="en-US" sz="3100" kern="1200">
                <a:solidFill>
                  <a:schemeClr val="tx1">
                    <a:lumMod val="75000"/>
                    <a:lumOff val="25000"/>
                  </a:schemeClr>
                </a:solidFill>
                <a:latin typeface="+mj-lt"/>
                <a:ea typeface="+mj-ea"/>
                <a:cs typeface="+mj-cs"/>
              </a:rPr>
              <a:t>Costs can be more depending on your degree.</a:t>
            </a:r>
            <a:br>
              <a:rPr lang="en-US" sz="3100" kern="1200">
                <a:solidFill>
                  <a:schemeClr val="tx1">
                    <a:lumMod val="75000"/>
                    <a:lumOff val="25000"/>
                  </a:schemeClr>
                </a:solidFill>
                <a:latin typeface="+mj-lt"/>
                <a:ea typeface="+mj-ea"/>
                <a:cs typeface="+mj-cs"/>
              </a:rPr>
            </a:br>
            <a:r>
              <a:rPr lang="en-US" sz="3100" kern="1200">
                <a:solidFill>
                  <a:schemeClr val="tx1">
                    <a:lumMod val="75000"/>
                    <a:lumOff val="25000"/>
                  </a:schemeClr>
                </a:solidFill>
                <a:latin typeface="+mj-lt"/>
                <a:ea typeface="+mj-ea"/>
                <a:cs typeface="+mj-cs"/>
              </a:rPr>
              <a:t>Going to medical school costs an average of $201,490</a:t>
            </a:r>
          </a:p>
        </p:txBody>
      </p:sp>
    </p:spTree>
    <p:extLst>
      <p:ext uri="{BB962C8B-B14F-4D97-AF65-F5344CB8AC3E}">
        <p14:creationId xmlns:p14="http://schemas.microsoft.com/office/powerpoint/2010/main" val="3993795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BCB2A5-5BAA-413A-998E-9BFEBF0D6901}"/>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5500" kern="1200">
                <a:solidFill>
                  <a:schemeClr val="tx1"/>
                </a:solidFill>
                <a:latin typeface="+mj-lt"/>
                <a:ea typeface="+mj-ea"/>
                <a:cs typeface="+mj-cs"/>
              </a:rPr>
              <a:t>Think, Pair, Share</a:t>
            </a:r>
            <a:br>
              <a:rPr lang="en-US" sz="5500" kern="1200">
                <a:solidFill>
                  <a:schemeClr val="tx1"/>
                </a:solidFill>
                <a:latin typeface="+mj-lt"/>
                <a:ea typeface="+mj-ea"/>
                <a:cs typeface="+mj-cs"/>
              </a:rPr>
            </a:br>
            <a:br>
              <a:rPr lang="en-US" sz="5500" kern="1200">
                <a:solidFill>
                  <a:schemeClr val="tx1"/>
                </a:solidFill>
                <a:latin typeface="+mj-lt"/>
                <a:ea typeface="+mj-ea"/>
                <a:cs typeface="+mj-cs"/>
              </a:rPr>
            </a:br>
            <a:r>
              <a:rPr lang="en-US" sz="5500" kern="1200">
                <a:solidFill>
                  <a:schemeClr val="tx1"/>
                </a:solidFill>
                <a:latin typeface="+mj-lt"/>
                <a:ea typeface="+mj-ea"/>
                <a:cs typeface="+mj-cs"/>
              </a:rPr>
              <a:t>Is a College Education Worth the Cost?</a:t>
            </a:r>
          </a:p>
        </p:txBody>
      </p:sp>
    </p:spTree>
    <p:extLst>
      <p:ext uri="{BB962C8B-B14F-4D97-AF65-F5344CB8AC3E}">
        <p14:creationId xmlns:p14="http://schemas.microsoft.com/office/powerpoint/2010/main" val="561463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2FEAF-0E9A-4079-A9AB-E1227F936728}"/>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a:t>Education Increases Lifetime Earnings</a:t>
            </a:r>
          </a:p>
        </p:txBody>
      </p:sp>
      <p:pic>
        <p:nvPicPr>
          <p:cNvPr id="4" name="Picture 3" descr="Shape, arrow&#10;&#10;Description automatically generated">
            <a:extLst>
              <a:ext uri="{FF2B5EF4-FFF2-40B4-BE49-F238E27FC236}">
                <a16:creationId xmlns:a16="http://schemas.microsoft.com/office/drawing/2014/main" id="{1C1F600F-C257-4174-9A90-27AA888851E5}"/>
              </a:ext>
            </a:extLst>
          </p:cNvPr>
          <p:cNvPicPr>
            <a:picLocks noChangeAspect="1"/>
          </p:cNvPicPr>
          <p:nvPr/>
        </p:nvPicPr>
        <p:blipFill rotWithShape="1">
          <a:blip r:embed="rId2">
            <a:extLst>
              <a:ext uri="{28A0092B-C50C-407E-A947-70E740481C1C}">
                <a14:useLocalDpi xmlns:a14="http://schemas.microsoft.com/office/drawing/2010/main" val="0"/>
              </a:ext>
            </a:extLst>
          </a:blip>
          <a:srcRect l="20910" r="9181" b="-1"/>
          <a:stretch/>
        </p:blipFill>
        <p:spPr>
          <a:xfrm>
            <a:off x="5009505" y="10"/>
            <a:ext cx="7182495" cy="6857990"/>
          </a:xfrm>
          <a:prstGeom prst="rect">
            <a:avLst/>
          </a:prstGeom>
        </p:spPr>
      </p:pic>
    </p:spTree>
    <p:extLst>
      <p:ext uri="{BB962C8B-B14F-4D97-AF65-F5344CB8AC3E}">
        <p14:creationId xmlns:p14="http://schemas.microsoft.com/office/powerpoint/2010/main" val="3502656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AE74-B295-405F-BD25-802BF490A308}"/>
              </a:ext>
            </a:extLst>
          </p:cNvPr>
          <p:cNvSpPr>
            <a:spLocks noGrp="1"/>
          </p:cNvSpPr>
          <p:nvPr>
            <p:ph type="title"/>
          </p:nvPr>
        </p:nvSpPr>
        <p:spPr/>
        <p:txBody>
          <a:bodyPr/>
          <a:lstStyle/>
          <a:p>
            <a:r>
              <a:rPr lang="en-US" dirty="0"/>
              <a:t>A College Education </a:t>
            </a:r>
          </a:p>
        </p:txBody>
      </p:sp>
      <p:graphicFrame>
        <p:nvGraphicFramePr>
          <p:cNvPr id="5" name="Content Placeholder 2">
            <a:extLst>
              <a:ext uri="{FF2B5EF4-FFF2-40B4-BE49-F238E27FC236}">
                <a16:creationId xmlns:a16="http://schemas.microsoft.com/office/drawing/2014/main" id="{FE141264-89DB-5F5A-B779-F8F745C9BA17}"/>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3607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29EAF64-DA1A-42FA-866B-0A4BB88C5AB3}"/>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Group Discussion</a:t>
            </a:r>
            <a:br>
              <a:rPr lang="en-US" sz="4800" kern="1200">
                <a:solidFill>
                  <a:srgbClr val="FFFFFF"/>
                </a:solidFill>
                <a:latin typeface="+mj-lt"/>
                <a:ea typeface="+mj-ea"/>
                <a:cs typeface="+mj-cs"/>
              </a:rPr>
            </a:br>
            <a:br>
              <a:rPr lang="en-US" sz="4800" kern="1200">
                <a:solidFill>
                  <a:srgbClr val="FFFFFF"/>
                </a:solidFill>
                <a:latin typeface="+mj-lt"/>
                <a:ea typeface="+mj-ea"/>
                <a:cs typeface="+mj-cs"/>
              </a:rPr>
            </a:br>
            <a:r>
              <a:rPr lang="en-US" sz="4800" kern="1200">
                <a:solidFill>
                  <a:srgbClr val="FFFFFF"/>
                </a:solidFill>
                <a:latin typeface="+mj-lt"/>
                <a:ea typeface="+mj-ea"/>
                <a:cs typeface="+mj-cs"/>
              </a:rPr>
              <a:t>How can you minimize the costs of your education?</a:t>
            </a:r>
          </a:p>
        </p:txBody>
      </p:sp>
    </p:spTree>
    <p:extLst>
      <p:ext uri="{BB962C8B-B14F-4D97-AF65-F5344CB8AC3E}">
        <p14:creationId xmlns:p14="http://schemas.microsoft.com/office/powerpoint/2010/main" val="3575118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B6E2F43-29E9-49D9-91FC-E5FEFAAA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Graphic 6" descr="Education">
            <a:extLst>
              <a:ext uri="{FF2B5EF4-FFF2-40B4-BE49-F238E27FC236}">
                <a16:creationId xmlns:a16="http://schemas.microsoft.com/office/drawing/2014/main" id="{0690B40C-1632-A919-D719-62B49EE5BC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6516" y="1792518"/>
            <a:ext cx="5065483" cy="5065483"/>
          </a:xfrm>
          <a:custGeom>
            <a:avLst/>
            <a:gdLst/>
            <a:ahLst/>
            <a:cxnLst/>
            <a:rect l="l" t="t" r="r" b="b"/>
            <a:pathLst>
              <a:path w="5580942" h="5519103">
                <a:moveTo>
                  <a:pt x="169765" y="0"/>
                </a:moveTo>
                <a:lnTo>
                  <a:pt x="5580942" y="0"/>
                </a:lnTo>
                <a:lnTo>
                  <a:pt x="5580942" y="5519103"/>
                </a:lnTo>
                <a:lnTo>
                  <a:pt x="9100" y="5519103"/>
                </a:lnTo>
                <a:lnTo>
                  <a:pt x="0" y="5474029"/>
                </a:lnTo>
                <a:lnTo>
                  <a:pt x="0" y="169765"/>
                </a:lnTo>
                <a:cubicBezTo>
                  <a:pt x="0" y="76006"/>
                  <a:pt x="76006" y="0"/>
                  <a:pt x="169765" y="0"/>
                </a:cubicBezTo>
                <a:close/>
              </a:path>
            </a:pathLst>
          </a:custGeom>
        </p:spPr>
      </p:pic>
      <p:sp>
        <p:nvSpPr>
          <p:cNvPr id="12" name="Arc 11">
            <a:extLst>
              <a:ext uri="{FF2B5EF4-FFF2-40B4-BE49-F238E27FC236}">
                <a16:creationId xmlns:a16="http://schemas.microsoft.com/office/drawing/2014/main" id="{3BA62E19-CD42-4C09-B825-844B4943D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87212"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806136-37CE-4FF8-832F-72944738716C}"/>
              </a:ext>
            </a:extLst>
          </p:cNvPr>
          <p:cNvSpPr>
            <a:spLocks noGrp="1"/>
          </p:cNvSpPr>
          <p:nvPr>
            <p:ph type="title"/>
          </p:nvPr>
        </p:nvSpPr>
        <p:spPr>
          <a:xfrm>
            <a:off x="838200" y="365125"/>
            <a:ext cx="10515599" cy="1325563"/>
          </a:xfrm>
        </p:spPr>
        <p:txBody>
          <a:bodyPr>
            <a:normAutofit/>
          </a:bodyPr>
          <a:lstStyle/>
          <a:p>
            <a:r>
              <a:rPr lang="en-US" dirty="0"/>
              <a:t>Minimizing Costs</a:t>
            </a:r>
          </a:p>
        </p:txBody>
      </p:sp>
      <p:sp>
        <p:nvSpPr>
          <p:cNvPr id="3" name="Content Placeholder 2">
            <a:extLst>
              <a:ext uri="{FF2B5EF4-FFF2-40B4-BE49-F238E27FC236}">
                <a16:creationId xmlns:a16="http://schemas.microsoft.com/office/drawing/2014/main" id="{69C314B6-344A-4F7B-9C89-CA2292742C3A}"/>
              </a:ext>
            </a:extLst>
          </p:cNvPr>
          <p:cNvSpPr>
            <a:spLocks noGrp="1"/>
          </p:cNvSpPr>
          <p:nvPr>
            <p:ph idx="1"/>
          </p:nvPr>
        </p:nvSpPr>
        <p:spPr>
          <a:xfrm>
            <a:off x="838200" y="1825625"/>
            <a:ext cx="5393361" cy="4351338"/>
          </a:xfrm>
        </p:spPr>
        <p:txBody>
          <a:bodyPr>
            <a:normAutofit fontScale="92500" lnSpcReduction="10000"/>
          </a:bodyPr>
          <a:lstStyle/>
          <a:p>
            <a:r>
              <a:rPr lang="en-US" dirty="0"/>
              <a:t>Apply for financial aid</a:t>
            </a:r>
          </a:p>
          <a:p>
            <a:r>
              <a:rPr lang="en-US" dirty="0"/>
              <a:t>Find </a:t>
            </a:r>
            <a:r>
              <a:rPr lang="en-US"/>
              <a:t>a scholarship</a:t>
            </a:r>
          </a:p>
          <a:p>
            <a:r>
              <a:rPr lang="en-US" dirty="0"/>
              <a:t>Apply to several schools</a:t>
            </a:r>
          </a:p>
          <a:p>
            <a:r>
              <a:rPr lang="en-US" dirty="0"/>
              <a:t>Consider attending a community college</a:t>
            </a:r>
          </a:p>
          <a:p>
            <a:r>
              <a:rPr lang="en-US" dirty="0"/>
              <a:t>Attend a state university</a:t>
            </a:r>
          </a:p>
          <a:p>
            <a:r>
              <a:rPr lang="en-US" dirty="0"/>
              <a:t>Beware of scams involving expensive programs that are low quality. If you plan to attend a private school, check to see if they have the proper accreditation. </a:t>
            </a:r>
          </a:p>
          <a:p>
            <a:pPr marL="0" indent="0">
              <a:buNone/>
            </a:pPr>
            <a:endParaRPr lang="en-US" dirty="0"/>
          </a:p>
        </p:txBody>
      </p:sp>
      <p:sp>
        <p:nvSpPr>
          <p:cNvPr id="14" name="Oval 13">
            <a:extLst>
              <a:ext uri="{FF2B5EF4-FFF2-40B4-BE49-F238E27FC236}">
                <a16:creationId xmlns:a16="http://schemas.microsoft.com/office/drawing/2014/main" id="{8E63CC27-1C86-4653-8866-79C24C5C5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5924" y="1656147"/>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70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14">
            <a:extLst>
              <a:ext uri="{FF2B5EF4-FFF2-40B4-BE49-F238E27FC236}">
                <a16:creationId xmlns:a16="http://schemas.microsoft.com/office/drawing/2014/main" id="{826B4A43-2A34-4B22-882C-D7552FA9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18">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20">
            <a:extLst>
              <a:ext uri="{FF2B5EF4-FFF2-40B4-BE49-F238E27FC236}">
                <a16:creationId xmlns:a16="http://schemas.microsoft.com/office/drawing/2014/main" id="{B429BAE5-B200-4FC0-BBC1-8D7C57D1D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71" y="0"/>
            <a:ext cx="456510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1B89EA-CD79-4694-AB51-3C1930599ED7}"/>
              </a:ext>
            </a:extLst>
          </p:cNvPr>
          <p:cNvSpPr>
            <a:spLocks noGrp="1"/>
          </p:cNvSpPr>
          <p:nvPr>
            <p:ph type="title"/>
          </p:nvPr>
        </p:nvSpPr>
        <p:spPr>
          <a:xfrm>
            <a:off x="1036685" y="1152144"/>
            <a:ext cx="3794760" cy="3072393"/>
          </a:xfrm>
        </p:spPr>
        <p:txBody>
          <a:bodyPr vert="horz" lIns="91440" tIns="45720" rIns="91440" bIns="45720" rtlCol="0" anchor="b">
            <a:normAutofit/>
          </a:bodyPr>
          <a:lstStyle/>
          <a:p>
            <a:r>
              <a:rPr lang="en-US" sz="3500" kern="1200">
                <a:solidFill>
                  <a:schemeClr val="tx1"/>
                </a:solidFill>
                <a:latin typeface="+mj-lt"/>
                <a:ea typeface="+mj-ea"/>
                <a:cs typeface="+mj-cs"/>
              </a:rPr>
              <a:t>One Minute Paper</a:t>
            </a:r>
            <a:br>
              <a:rPr lang="en-US" sz="3500" kern="1200">
                <a:solidFill>
                  <a:schemeClr val="tx1"/>
                </a:solidFill>
                <a:latin typeface="+mj-lt"/>
                <a:ea typeface="+mj-ea"/>
                <a:cs typeface="+mj-cs"/>
              </a:rPr>
            </a:br>
            <a:br>
              <a:rPr lang="en-US" sz="3500" kern="1200">
                <a:solidFill>
                  <a:schemeClr val="tx1"/>
                </a:solidFill>
                <a:latin typeface="+mj-lt"/>
                <a:ea typeface="+mj-ea"/>
                <a:cs typeface="+mj-cs"/>
              </a:rPr>
            </a:br>
            <a:r>
              <a:rPr lang="en-US" sz="3500" kern="1200">
                <a:solidFill>
                  <a:schemeClr val="tx1"/>
                </a:solidFill>
                <a:latin typeface="+mj-lt"/>
                <a:ea typeface="+mj-ea"/>
                <a:cs typeface="+mj-cs"/>
              </a:rPr>
              <a:t>What is your plan for paying for your education?</a:t>
            </a:r>
            <a:br>
              <a:rPr lang="en-US" sz="3500" kern="1200">
                <a:solidFill>
                  <a:schemeClr val="tx1"/>
                </a:solidFill>
                <a:latin typeface="+mj-lt"/>
                <a:ea typeface="+mj-ea"/>
                <a:cs typeface="+mj-cs"/>
              </a:rPr>
            </a:br>
            <a:endParaRPr lang="en-US" sz="3500" kern="1200">
              <a:solidFill>
                <a:schemeClr val="tx1"/>
              </a:solidFill>
              <a:latin typeface="+mj-lt"/>
              <a:ea typeface="+mj-ea"/>
              <a:cs typeface="+mj-cs"/>
            </a:endParaRPr>
          </a:p>
        </p:txBody>
      </p:sp>
      <p:grpSp>
        <p:nvGrpSpPr>
          <p:cNvPr id="23" name="Group 22">
            <a:extLst>
              <a:ext uri="{FF2B5EF4-FFF2-40B4-BE49-F238E27FC236}">
                <a16:creationId xmlns:a16="http://schemas.microsoft.com/office/drawing/2014/main" id="{A9644633-5AE1-44D6-8F5F-6376DDA130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4" name="Rectangle 64">
              <a:extLst>
                <a:ext uri="{FF2B5EF4-FFF2-40B4-BE49-F238E27FC236}">
                  <a16:creationId xmlns:a16="http://schemas.microsoft.com/office/drawing/2014/main" id="{4FA74995-C5A7-4DBF-BFD1-C4831852D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009DC7CE-EC50-455B-AEF3-758096A62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680D0724-2EE2-4A8E-B7FC-994977F2A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D7DD4A6B-2000-4A3E-BBCE-637ED6CDD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694A6722-0FE9-4640-B93F-C2BAA8956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19F6A010-3765-4FAB-8CCA-7AC189141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2ED876B1-4DDC-4999-864F-EFF32EFF5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2DD9B48A-E7DB-4540-8781-F434856A7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2BEF54FF-8FAE-4B7F-ACE8-52ED70B04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16F687E9-D21B-46CB-8A13-9BFDA780F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49C0A7C4-BA67-480B-9F9A-E965357562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5C27E413-D9C4-45A2-AB5A-A00612798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76F8DD1F-1A00-4D5A-B979-33A41277C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D16F8034-114D-4513-A6BD-F05ABF9AF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1DAD48F0-0B0E-40E2-9ED5-E0FBB99C4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A58F217F-BBAB-4ACB-91C0-B119DEFDC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17D6638B-4C45-4C73-AFE3-8C41F939A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31A3013F-24A0-486B-A892-92E42BD74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F4540C9F-BC47-470D-A9C2-4AB05FB4C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A38505B1-1AD2-47B0-8122-2EB533CB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Video 3">
            <a:extLst>
              <a:ext uri="{FF2B5EF4-FFF2-40B4-BE49-F238E27FC236}">
                <a16:creationId xmlns:a16="http://schemas.microsoft.com/office/drawing/2014/main" id="{AE2AF87C-0262-3AD1-4A32-46B4782F3CA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5619404" y="1704639"/>
            <a:ext cx="6192981" cy="3473658"/>
          </a:xfrm>
          <a:prstGeom prst="rect">
            <a:avLst/>
          </a:prstGeom>
        </p:spPr>
      </p:pic>
    </p:spTree>
    <p:extLst>
      <p:ext uri="{BB962C8B-B14F-4D97-AF65-F5344CB8AC3E}">
        <p14:creationId xmlns:p14="http://schemas.microsoft.com/office/powerpoint/2010/main" val="227451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C2F096-2D7D-4229-97DE-98A95CCF17FE}"/>
              </a:ext>
            </a:extLst>
          </p:cNvPr>
          <p:cNvSpPr>
            <a:spLocks noGrp="1"/>
          </p:cNvSpPr>
          <p:nvPr>
            <p:ph type="title"/>
          </p:nvPr>
        </p:nvSpPr>
        <p:spPr>
          <a:xfrm>
            <a:off x="838200" y="365125"/>
            <a:ext cx="10515600" cy="1306443"/>
          </a:xfrm>
        </p:spPr>
        <p:txBody>
          <a:bodyPr>
            <a:normAutofit/>
          </a:bodyPr>
          <a:lstStyle/>
          <a:p>
            <a:r>
              <a:rPr lang="en-US" sz="4000"/>
              <a:t>How can you pay for your education?</a:t>
            </a:r>
          </a:p>
        </p:txBody>
      </p:sp>
      <p:sp>
        <p:nvSpPr>
          <p:cNvPr id="3" name="Content Placeholder 2">
            <a:extLst>
              <a:ext uri="{FF2B5EF4-FFF2-40B4-BE49-F238E27FC236}">
                <a16:creationId xmlns:a16="http://schemas.microsoft.com/office/drawing/2014/main" id="{1F55561B-F823-4CEA-8FCF-F819B89075D0}"/>
              </a:ext>
            </a:extLst>
          </p:cNvPr>
          <p:cNvSpPr>
            <a:spLocks noGrp="1"/>
          </p:cNvSpPr>
          <p:nvPr>
            <p:ph idx="1"/>
          </p:nvPr>
        </p:nvSpPr>
        <p:spPr>
          <a:xfrm>
            <a:off x="838200" y="1825625"/>
            <a:ext cx="4152774" cy="4303464"/>
          </a:xfrm>
        </p:spPr>
        <p:txBody>
          <a:bodyPr>
            <a:normAutofit/>
          </a:bodyPr>
          <a:lstStyle/>
          <a:p>
            <a:pPr marL="0" indent="0">
              <a:buNone/>
            </a:pPr>
            <a:r>
              <a:rPr lang="en-US" sz="1900"/>
              <a:t>Key Idea</a:t>
            </a:r>
          </a:p>
          <a:p>
            <a:pPr marL="0" indent="0">
              <a:buNone/>
            </a:pPr>
            <a:endParaRPr lang="en-US" sz="1900"/>
          </a:p>
          <a:p>
            <a:pPr marL="0" indent="0">
              <a:buNone/>
            </a:pPr>
            <a:r>
              <a:rPr lang="en-US" sz="1900"/>
              <a:t>The state and federal government provides financial aid as an investment in the future economy.</a:t>
            </a:r>
          </a:p>
          <a:p>
            <a:pPr marL="0" indent="0">
              <a:buNone/>
            </a:pPr>
            <a:endParaRPr lang="en-US" sz="1900"/>
          </a:p>
          <a:p>
            <a:pPr marL="0" indent="0">
              <a:buNone/>
            </a:pPr>
            <a:r>
              <a:rPr lang="en-US" sz="1900"/>
              <a:t>Everyone qualifies for some type of financial aid. </a:t>
            </a:r>
          </a:p>
          <a:p>
            <a:pPr marL="0" indent="0">
              <a:buNone/>
            </a:pPr>
            <a:endParaRPr lang="en-US" sz="1900"/>
          </a:p>
          <a:p>
            <a:pPr marL="0" indent="0">
              <a:buNone/>
            </a:pPr>
            <a:r>
              <a:rPr lang="en-US" sz="1900"/>
              <a:t>The type of aid you can receive depends on your income or your parent’s income if you are a dependent student.</a:t>
            </a:r>
          </a:p>
        </p:txBody>
      </p:sp>
      <p:pic>
        <p:nvPicPr>
          <p:cNvPr id="5" name="Picture 4" descr="A picture containing text, businesscard&#10;&#10;Description automatically generated">
            <a:extLst>
              <a:ext uri="{FF2B5EF4-FFF2-40B4-BE49-F238E27FC236}">
                <a16:creationId xmlns:a16="http://schemas.microsoft.com/office/drawing/2014/main" id="{D421D348-8699-4447-8DFA-76F90C2D5731}"/>
              </a:ext>
            </a:extLst>
          </p:cNvPr>
          <p:cNvPicPr>
            <a:picLocks noChangeAspect="1"/>
          </p:cNvPicPr>
          <p:nvPr/>
        </p:nvPicPr>
        <p:blipFill rotWithShape="1">
          <a:blip r:embed="rId2">
            <a:extLst>
              <a:ext uri="{28A0092B-C50C-407E-A947-70E740481C1C}">
                <a14:useLocalDpi xmlns:a14="http://schemas.microsoft.com/office/drawing/2010/main" val="0"/>
              </a:ext>
            </a:extLst>
          </a:blip>
          <a:srcRect l="2512" r="-2" b="-2"/>
          <a:stretch/>
        </p:blipFill>
        <p:spPr>
          <a:xfrm>
            <a:off x="5183500" y="1904282"/>
            <a:ext cx="6170299" cy="4224808"/>
          </a:xfrm>
          <a:prstGeom prst="rect">
            <a:avLst/>
          </a:prstGeom>
        </p:spPr>
      </p:pic>
    </p:spTree>
    <p:extLst>
      <p:ext uri="{BB962C8B-B14F-4D97-AF65-F5344CB8AC3E}">
        <p14:creationId xmlns:p14="http://schemas.microsoft.com/office/powerpoint/2010/main" val="320331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809239-4F4B-4D64-A65B-AB1BEC28244B}"/>
              </a:ext>
            </a:extLst>
          </p:cNvPr>
          <p:cNvSpPr>
            <a:spLocks noGrp="1"/>
          </p:cNvSpPr>
          <p:nvPr>
            <p:ph type="title"/>
          </p:nvPr>
        </p:nvSpPr>
        <p:spPr>
          <a:xfrm>
            <a:off x="841248" y="256032"/>
            <a:ext cx="10506456" cy="1014984"/>
          </a:xfrm>
        </p:spPr>
        <p:txBody>
          <a:bodyPr anchor="b">
            <a:normAutofit/>
          </a:bodyPr>
          <a:lstStyle/>
          <a:p>
            <a:r>
              <a:rPr lang="en-US" dirty="0"/>
              <a:t>Types of Financial Aid</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F7C3E09D-3D78-61A2-2038-ACECABC1732B}"/>
              </a:ext>
            </a:extLst>
          </p:cNvPr>
          <p:cNvGraphicFramePr>
            <a:graphicFrameLocks noGrp="1"/>
          </p:cNvGraphicFramePr>
          <p:nvPr>
            <p:ph idx="1"/>
            <p:extLst>
              <p:ext uri="{D42A27DB-BD31-4B8C-83A1-F6EECF244321}">
                <p14:modId xmlns:p14="http://schemas.microsoft.com/office/powerpoint/2010/main" val="120657991"/>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317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ECC47-124F-4E43-9CFD-467A0D772E4E}"/>
              </a:ext>
            </a:extLst>
          </p:cNvPr>
          <p:cNvSpPr>
            <a:spLocks noGrp="1"/>
          </p:cNvSpPr>
          <p:nvPr>
            <p:ph type="title"/>
          </p:nvPr>
        </p:nvSpPr>
        <p:spPr/>
        <p:txBody>
          <a:bodyPr/>
          <a:lstStyle/>
          <a:p>
            <a:r>
              <a:rPr lang="en-US"/>
              <a:t>Types of Federal Student Aid</a:t>
            </a:r>
            <a:endParaRPr lang="en-US" dirty="0"/>
          </a:p>
        </p:txBody>
      </p:sp>
      <p:pic>
        <p:nvPicPr>
          <p:cNvPr id="3" name="Online Media 2" title="Types of Federal Student Aid">
            <a:hlinkClick r:id="" action="ppaction://media"/>
            <a:extLst>
              <a:ext uri="{FF2B5EF4-FFF2-40B4-BE49-F238E27FC236}">
                <a16:creationId xmlns:a16="http://schemas.microsoft.com/office/drawing/2014/main" id="{6A2993C8-665C-43F8-B959-E08DCF282418}"/>
              </a:ext>
            </a:extLst>
          </p:cNvPr>
          <p:cNvPicPr>
            <a:picLocks noRot="1" noChangeAspect="1"/>
          </p:cNvPicPr>
          <p:nvPr>
            <a:videoFile r:link="rId1"/>
          </p:nvPr>
        </p:nvPicPr>
        <p:blipFill>
          <a:blip r:embed="rId3"/>
          <a:stretch>
            <a:fillRect/>
          </a:stretch>
        </p:blipFill>
        <p:spPr>
          <a:xfrm>
            <a:off x="2335802" y="1946246"/>
            <a:ext cx="6384541" cy="3607266"/>
          </a:xfrm>
          <a:prstGeom prst="rect">
            <a:avLst/>
          </a:prstGeom>
        </p:spPr>
      </p:pic>
    </p:spTree>
    <p:extLst>
      <p:ext uri="{BB962C8B-B14F-4D97-AF65-F5344CB8AC3E}">
        <p14:creationId xmlns:p14="http://schemas.microsoft.com/office/powerpoint/2010/main" val="113518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B43100-DF7E-44DD-8B5A-46E9EEF003A8}"/>
              </a:ext>
            </a:extLst>
          </p:cNvPr>
          <p:cNvSpPr>
            <a:spLocks noGrp="1"/>
          </p:cNvSpPr>
          <p:nvPr>
            <p:ph type="title"/>
          </p:nvPr>
        </p:nvSpPr>
        <p:spPr>
          <a:xfrm>
            <a:off x="429768" y="411480"/>
            <a:ext cx="11201400" cy="1106424"/>
          </a:xfrm>
        </p:spPr>
        <p:txBody>
          <a:bodyPr>
            <a:normAutofit/>
          </a:bodyPr>
          <a:lstStyle/>
          <a:p>
            <a:r>
              <a:rPr lang="en-US" sz="3600" dirty="0"/>
              <a:t>How to Apply for Financial Aid</a:t>
            </a:r>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Text&#10;&#10;Description automatically generated with low confidence">
            <a:extLst>
              <a:ext uri="{FF2B5EF4-FFF2-40B4-BE49-F238E27FC236}">
                <a16:creationId xmlns:a16="http://schemas.microsoft.com/office/drawing/2014/main" id="{4618B6FA-6AD8-4CE0-A025-6B4D60090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68" y="1740663"/>
            <a:ext cx="6702552" cy="4473953"/>
          </a:xfrm>
          <a:prstGeom prst="rect">
            <a:avLst/>
          </a:prstGeom>
        </p:spPr>
      </p:pic>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1FA3FC8-2A81-4091-BF28-23B770A87044}"/>
              </a:ext>
            </a:extLst>
          </p:cNvPr>
          <p:cNvSpPr>
            <a:spLocks noGrp="1"/>
          </p:cNvSpPr>
          <p:nvPr>
            <p:ph idx="1"/>
          </p:nvPr>
        </p:nvSpPr>
        <p:spPr>
          <a:xfrm>
            <a:off x="7665396" y="2020824"/>
            <a:ext cx="3728453" cy="3959352"/>
          </a:xfrm>
        </p:spPr>
        <p:txBody>
          <a:bodyPr anchor="ctr">
            <a:normAutofit/>
          </a:bodyPr>
          <a:lstStyle/>
          <a:p>
            <a:pPr marL="0" indent="0">
              <a:buNone/>
            </a:pPr>
            <a:r>
              <a:rPr lang="en-US" dirty="0"/>
              <a:t>The first step: </a:t>
            </a:r>
          </a:p>
          <a:p>
            <a:pPr marL="0" indent="0">
              <a:buNone/>
            </a:pPr>
            <a:r>
              <a:rPr lang="en-US" dirty="0"/>
              <a:t>Fill out the Free Application for Federal Aid </a:t>
            </a:r>
          </a:p>
        </p:txBody>
      </p:sp>
    </p:spTree>
    <p:extLst>
      <p:ext uri="{BB962C8B-B14F-4D97-AF65-F5344CB8AC3E}">
        <p14:creationId xmlns:p14="http://schemas.microsoft.com/office/powerpoint/2010/main" val="2563680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54E457-72CD-4355-BBDE-2BAA3088683A}"/>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The FAFSA Determines</a:t>
            </a:r>
          </a:p>
        </p:txBody>
      </p:sp>
      <p:graphicFrame>
        <p:nvGraphicFramePr>
          <p:cNvPr id="5" name="Content Placeholder 2">
            <a:extLst>
              <a:ext uri="{FF2B5EF4-FFF2-40B4-BE49-F238E27FC236}">
                <a16:creationId xmlns:a16="http://schemas.microsoft.com/office/drawing/2014/main" id="{01D7B992-050F-8923-D783-D7BC67741743}"/>
              </a:ext>
            </a:extLst>
          </p:cNvPr>
          <p:cNvGraphicFramePr>
            <a:graphicFrameLocks noGrp="1"/>
          </p:cNvGraphicFramePr>
          <p:nvPr>
            <p:ph idx="1"/>
            <p:extLst>
              <p:ext uri="{D42A27DB-BD31-4B8C-83A1-F6EECF244321}">
                <p14:modId xmlns:p14="http://schemas.microsoft.com/office/powerpoint/2010/main" val="424825225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31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E41699DB-9145-4B1C-905C-8913210DA223}"/>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How to Find the FAFSA</a:t>
            </a:r>
          </a:p>
        </p:txBody>
      </p:sp>
      <p:graphicFrame>
        <p:nvGraphicFramePr>
          <p:cNvPr id="5" name="Content Placeholder 2">
            <a:extLst>
              <a:ext uri="{FF2B5EF4-FFF2-40B4-BE49-F238E27FC236}">
                <a16:creationId xmlns:a16="http://schemas.microsoft.com/office/drawing/2014/main" id="{897F77A5-E3DF-B199-2669-C4170F655D1D}"/>
              </a:ext>
            </a:extLst>
          </p:cNvPr>
          <p:cNvGraphicFramePr>
            <a:graphicFrameLocks noGrp="1"/>
          </p:cNvGraphicFramePr>
          <p:nvPr>
            <p:ph idx="1"/>
            <p:extLst>
              <p:ext uri="{D42A27DB-BD31-4B8C-83A1-F6EECF244321}">
                <p14:modId xmlns:p14="http://schemas.microsoft.com/office/powerpoint/2010/main" val="3978162858"/>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6226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9C5019-8529-4CB4-82DF-2E17E7E82CDD}"/>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dirty="0"/>
              <a:t>The FAFSA is available by October 1 of the previous school year. File early for the best options.</a:t>
            </a:r>
          </a:p>
        </p:txBody>
      </p:sp>
      <p:pic>
        <p:nvPicPr>
          <p:cNvPr id="4" name="Picture 3" descr="Top view of a calendar with a red pen on top">
            <a:extLst>
              <a:ext uri="{FF2B5EF4-FFF2-40B4-BE49-F238E27FC236}">
                <a16:creationId xmlns:a16="http://schemas.microsoft.com/office/drawing/2014/main" id="{6A2649C9-AC0A-434C-AE42-E4D8EDB3D2BB}"/>
              </a:ext>
            </a:extLst>
          </p:cNvPr>
          <p:cNvPicPr>
            <a:picLocks noChangeAspect="1"/>
          </p:cNvPicPr>
          <p:nvPr/>
        </p:nvPicPr>
        <p:blipFill rotWithShape="1">
          <a:blip r:embed="rId2">
            <a:extLst>
              <a:ext uri="{28A0092B-C50C-407E-A947-70E740481C1C}">
                <a14:useLocalDpi xmlns:a14="http://schemas.microsoft.com/office/drawing/2010/main" val="0"/>
              </a:ext>
            </a:extLst>
          </a:blip>
          <a:srcRect l="4283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80037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539</Words>
  <Application>Microsoft Office PowerPoint</Application>
  <PresentationFormat>Widescreen</PresentationFormat>
  <Paragraphs>66</Paragraphs>
  <Slides>23</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Unit 3: Paying for College</vt:lpstr>
      <vt:lpstr>Education Increases Lifetime Earnings</vt:lpstr>
      <vt:lpstr>How can you pay for your education?</vt:lpstr>
      <vt:lpstr>Types of Financial Aid</vt:lpstr>
      <vt:lpstr>Types of Federal Student Aid</vt:lpstr>
      <vt:lpstr>How to Apply for Financial Aid</vt:lpstr>
      <vt:lpstr>The FAFSA Determines</vt:lpstr>
      <vt:lpstr>How to Find the FAFSA</vt:lpstr>
      <vt:lpstr>The FAFSA is available by October 1 of the previous school year. File early for the best options.</vt:lpstr>
      <vt:lpstr>How to Fill Out the FAFSA Form</vt:lpstr>
      <vt:lpstr>Apply for a Scholarship</vt:lpstr>
      <vt:lpstr>A Common Myth</vt:lpstr>
      <vt:lpstr>Key Idea</vt:lpstr>
      <vt:lpstr>How to Find a Scholarship</vt:lpstr>
      <vt:lpstr>Go to:  The U.S. Department of Labor Free Scholarship Research Tool   </vt:lpstr>
      <vt:lpstr>Start a Scholarship File</vt:lpstr>
      <vt:lpstr>Be Aware of Scholarship Scams</vt:lpstr>
      <vt:lpstr>Average Cost of a College Education $28,950  Costs can be more depending on your degree. Going to medical school costs an average of $201,490</vt:lpstr>
      <vt:lpstr>Think, Pair, Share  Is a College Education Worth the Cost?</vt:lpstr>
      <vt:lpstr>A College Education </vt:lpstr>
      <vt:lpstr>Group Discussion  How can you minimize the costs of your education?</vt:lpstr>
      <vt:lpstr>Minimizing Costs</vt:lpstr>
      <vt:lpstr>One Minute Paper  What is your plan for paying for your education?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3 Paying for College</dc:title>
  <dc:creator>Marsha Fralick</dc:creator>
  <cp:lastModifiedBy>Marsha Fralick</cp:lastModifiedBy>
  <cp:revision>2</cp:revision>
  <dcterms:created xsi:type="dcterms:W3CDTF">2022-03-18T18:07:09Z</dcterms:created>
  <dcterms:modified xsi:type="dcterms:W3CDTF">2023-05-25T22:57:54Z</dcterms:modified>
</cp:coreProperties>
</file>